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533400"/>
            <a:ext cx="7472168" cy="4395798"/>
          </a:xfrm>
        </p:spPr>
        <p:txBody>
          <a:bodyPr/>
          <a:lstStyle/>
          <a:p>
            <a:pPr algn="ctr"/>
            <a:r>
              <a:rPr lang="uk-UA" sz="4400" dirty="0" smtClean="0"/>
              <a:t>ЗАВДАННЯ</a:t>
            </a:r>
            <a:br>
              <a:rPr lang="uk-UA" sz="4400" dirty="0" smtClean="0"/>
            </a:br>
            <a:r>
              <a:rPr lang="uk-UA" sz="4400" dirty="0" smtClean="0"/>
              <a:t> ПЕДКОЛЕКТИВУ</a:t>
            </a:r>
            <a:br>
              <a:rPr lang="uk-UA" sz="4400" dirty="0" smtClean="0"/>
            </a:br>
            <a:r>
              <a:rPr lang="uk-UA" sz="4400" dirty="0" smtClean="0"/>
              <a:t>на 2025-2026 </a:t>
            </a:r>
            <a:r>
              <a:rPr lang="uk-UA" sz="4400" err="1" smtClean="0"/>
              <a:t>н.р</a:t>
            </a:r>
            <a:r>
              <a:rPr lang="uk-UA" sz="4400" smtClean="0"/>
              <a:t>.</a:t>
            </a:r>
            <a:br>
              <a:rPr lang="uk-UA" sz="4400" smtClean="0"/>
            </a:br>
            <a:r>
              <a:rPr lang="uk-UA" sz="4400" smtClean="0"/>
              <a:t/>
            </a:r>
            <a:br>
              <a:rPr lang="uk-UA" sz="4400" smtClean="0"/>
            </a:br>
            <a:r>
              <a:rPr lang="uk-UA" sz="3600" smtClean="0">
                <a:solidFill>
                  <a:srgbClr val="92D050"/>
                </a:solidFill>
              </a:rPr>
              <a:t>Виступ на педраді Усик Л.М.</a:t>
            </a:r>
            <a:endParaRPr lang="ru-RU" sz="44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20 кращих афоризмів про знання | Тутка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8"/>
            <a:ext cx="7429552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sz="6000" dirty="0" smtClean="0"/>
              <a:t>ДЯКУЮ ЗА УВАГУ!</a:t>
            </a:r>
          </a:p>
          <a:p>
            <a:pPr algn="ctr">
              <a:buNone/>
            </a:pPr>
            <a:endParaRPr lang="uk-UA" sz="6000" dirty="0" smtClean="0"/>
          </a:p>
          <a:p>
            <a:pPr algn="ctr">
              <a:buNone/>
            </a:pPr>
            <a:endParaRPr lang="ru-RU" sz="6000" dirty="0"/>
          </a:p>
        </p:txBody>
      </p:sp>
      <p:pic>
        <p:nvPicPr>
          <p:cNvPr id="4" name="Рисунок 3" descr="Посібник &quot;Цитати, фрази, афоризми&quot;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714620"/>
            <a:ext cx="3929090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ЗАВДАННЯ спрямовані на: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якісної</a:t>
            </a:r>
            <a:r>
              <a:rPr lang="ru-RU" dirty="0" smtClean="0"/>
              <a:t> </a:t>
            </a:r>
            <a:r>
              <a:rPr lang="ru-RU" dirty="0" err="1" smtClean="0"/>
              <a:t>підготовки</a:t>
            </a:r>
            <a:r>
              <a:rPr lang="ru-RU" dirty="0" smtClean="0"/>
              <a:t> </a:t>
            </a:r>
            <a:r>
              <a:rPr lang="ru-RU" dirty="0" err="1" smtClean="0"/>
              <a:t>медичних</a:t>
            </a:r>
            <a:r>
              <a:rPr lang="ru-RU" dirty="0" smtClean="0"/>
              <a:t> </a:t>
            </a:r>
            <a:r>
              <a:rPr lang="ru-RU" dirty="0" err="1" smtClean="0"/>
              <a:t>фахівців</a:t>
            </a:r>
            <a:r>
              <a:rPr lang="ru-RU" dirty="0" smtClean="0"/>
              <a:t>,</a:t>
            </a:r>
          </a:p>
          <a:p>
            <a:pPr lvl="0"/>
            <a:r>
              <a:rPr lang="ru-RU" dirty="0" err="1" smtClean="0"/>
              <a:t>удосконалення</a:t>
            </a:r>
            <a:r>
              <a:rPr lang="ru-RU" dirty="0" smtClean="0"/>
              <a:t> </a:t>
            </a:r>
            <a:r>
              <a:rPr lang="ru-RU" dirty="0" err="1" smtClean="0"/>
              <a:t>освітнього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та </a:t>
            </a:r>
            <a:r>
              <a:rPr lang="uk-UA" dirty="0" smtClean="0"/>
              <a:t>  </a:t>
            </a:r>
            <a:r>
              <a:rPr lang="ru-RU" dirty="0" err="1" smtClean="0"/>
              <a:t>стандартів</a:t>
            </a:r>
            <a:r>
              <a:rPr lang="ru-RU" dirty="0" smtClean="0"/>
              <a:t>, </a:t>
            </a:r>
          </a:p>
          <a:p>
            <a:pPr lvl="0"/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належних</a:t>
            </a:r>
            <a:r>
              <a:rPr lang="ru-RU" dirty="0" smtClean="0"/>
              <a:t> умов для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студентів</a:t>
            </a:r>
            <a:r>
              <a:rPr lang="ru-RU" dirty="0" smtClean="0"/>
              <a:t> та </a:t>
            </a:r>
            <a:r>
              <a:rPr lang="ru-RU" dirty="0" err="1" smtClean="0"/>
              <a:t>викладачів</a:t>
            </a:r>
            <a:r>
              <a:rPr lang="ru-RU" dirty="0" smtClean="0"/>
              <a:t>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воєнного</a:t>
            </a:r>
            <a:r>
              <a:rPr lang="ru-RU" dirty="0" smtClean="0"/>
              <a:t> часу.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         Напрямки роботи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uk-UA" dirty="0" smtClean="0"/>
              <a:t>С</a:t>
            </a:r>
            <a:r>
              <a:rPr lang="ru-RU" dirty="0" err="1" smtClean="0"/>
              <a:t>творення</a:t>
            </a:r>
            <a:r>
              <a:rPr lang="ru-RU" dirty="0" smtClean="0"/>
              <a:t> </a:t>
            </a:r>
            <a:r>
              <a:rPr lang="ru-RU" dirty="0" err="1" smtClean="0"/>
              <a:t>безпечного</a:t>
            </a:r>
            <a:r>
              <a:rPr lang="ru-RU" dirty="0" smtClean="0"/>
              <a:t> </a:t>
            </a:r>
            <a:r>
              <a:rPr lang="ru-RU" dirty="0" err="1" smtClean="0"/>
              <a:t>освітнього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сьогодення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провадження</a:t>
            </a:r>
            <a:r>
              <a:rPr lang="ru-RU" dirty="0" smtClean="0"/>
              <a:t> </a:t>
            </a:r>
            <a:r>
              <a:rPr lang="ru-RU" dirty="0" err="1" smtClean="0"/>
              <a:t>освітнього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впродовж</a:t>
            </a:r>
            <a:r>
              <a:rPr lang="ru-RU" dirty="0" smtClean="0"/>
              <a:t> </a:t>
            </a:r>
            <a:r>
              <a:rPr lang="ru-RU" dirty="0" err="1" smtClean="0"/>
              <a:t>навчального</a:t>
            </a:r>
            <a:r>
              <a:rPr lang="ru-RU" dirty="0" smtClean="0"/>
              <a:t> року. </a:t>
            </a:r>
          </a:p>
          <a:p>
            <a:pPr lvl="0"/>
            <a:r>
              <a:rPr lang="uk-UA" dirty="0" smtClean="0"/>
              <a:t>Надання якісної та доступної повної загальної середньої та фахової передвищої освіти.</a:t>
            </a:r>
            <a:endParaRPr lang="ru-RU" dirty="0" smtClean="0"/>
          </a:p>
          <a:p>
            <a:pPr lvl="0"/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uk-UA" dirty="0" smtClean="0"/>
              <a:t> та проведення </a:t>
            </a:r>
            <a:r>
              <a:rPr lang="ru-RU" dirty="0" err="1" smtClean="0"/>
              <a:t>виховної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.</a:t>
            </a:r>
          </a:p>
          <a:p>
            <a:pPr lvl="0"/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студентського</a:t>
            </a:r>
            <a:r>
              <a:rPr lang="ru-RU" dirty="0" smtClean="0"/>
              <a:t> </a:t>
            </a:r>
            <a:r>
              <a:rPr lang="ru-RU" dirty="0" err="1" smtClean="0"/>
              <a:t>самоврядування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       Напрямки роботи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Збереження та збільшення контингенту здобувачів освіти. </a:t>
            </a:r>
            <a:endParaRPr lang="ru-RU" dirty="0" smtClean="0"/>
          </a:p>
          <a:p>
            <a:pPr lvl="0"/>
            <a:r>
              <a:rPr lang="uk-UA" dirty="0" smtClean="0"/>
              <a:t>Проведення а</a:t>
            </a:r>
            <a:r>
              <a:rPr lang="ru-RU" dirty="0" err="1" smtClean="0"/>
              <a:t>ктивн</a:t>
            </a:r>
            <a:r>
              <a:rPr lang="uk-UA" dirty="0" err="1" smtClean="0"/>
              <a:t>ої</a:t>
            </a:r>
            <a:r>
              <a:rPr lang="ru-RU" dirty="0" smtClean="0"/>
              <a:t> </a:t>
            </a:r>
            <a:r>
              <a:rPr lang="ru-RU" dirty="0" err="1" smtClean="0"/>
              <a:t>профорієнтаційн</a:t>
            </a:r>
            <a:r>
              <a:rPr lang="uk-UA" dirty="0" err="1" smtClean="0"/>
              <a:t>ої</a:t>
            </a:r>
            <a:r>
              <a:rPr lang="uk-UA" dirty="0" smtClean="0"/>
              <a:t>  роботи.</a:t>
            </a:r>
            <a:endParaRPr lang="ru-RU" dirty="0" smtClean="0"/>
          </a:p>
          <a:p>
            <a:pPr lvl="0"/>
            <a:r>
              <a:rPr lang="uk-UA" dirty="0" smtClean="0"/>
              <a:t>Оновлення матеріально-технічної бази.</a:t>
            </a:r>
            <a:endParaRPr lang="ru-RU" dirty="0" smtClean="0"/>
          </a:p>
          <a:p>
            <a:pPr lvl="0"/>
            <a:r>
              <a:rPr lang="uk-UA" dirty="0" smtClean="0"/>
              <a:t>Активізація співпраці з роботодавцями.</a:t>
            </a:r>
            <a:endParaRPr lang="ru-RU" dirty="0" smtClean="0"/>
          </a:p>
          <a:p>
            <a:pPr lvl="0"/>
            <a:r>
              <a:rPr lang="uk-UA" dirty="0" smtClean="0"/>
              <a:t>Налагодження міжнародної співпраці.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  Забезпечення якості освіти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ru-RU" sz="2800" dirty="0" err="1" smtClean="0"/>
              <a:t>Оновлення</a:t>
            </a:r>
            <a:r>
              <a:rPr lang="ru-RU" sz="2800" dirty="0" smtClean="0"/>
              <a:t> та </a:t>
            </a:r>
            <a:r>
              <a:rPr lang="ru-RU" sz="2800" dirty="0" err="1" smtClean="0"/>
              <a:t>вдосконалення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навчальних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програм</a:t>
            </a:r>
            <a:r>
              <a:rPr lang="ru-RU" sz="2800" dirty="0" smtClean="0"/>
              <a:t>, </a:t>
            </a:r>
            <a:r>
              <a:rPr lang="ru-RU" sz="2800" dirty="0" err="1" smtClean="0"/>
              <a:t>впровадження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інноваційних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технологій</a:t>
            </a:r>
            <a:r>
              <a:rPr lang="ru-RU" sz="2800" dirty="0" smtClean="0"/>
              <a:t> </a:t>
            </a:r>
            <a:r>
              <a:rPr lang="ru-RU" sz="2800" dirty="0" err="1" smtClean="0"/>
              <a:t>навчання</a:t>
            </a:r>
            <a:r>
              <a:rPr lang="ru-RU" sz="2800" dirty="0" smtClean="0"/>
              <a:t> та </a:t>
            </a:r>
            <a:r>
              <a:rPr lang="ru-RU" sz="2800" dirty="0" err="1" smtClean="0"/>
              <a:t>медичних</a:t>
            </a:r>
            <a:r>
              <a:rPr lang="ru-RU" sz="2800" dirty="0" smtClean="0"/>
              <a:t> практик. </a:t>
            </a:r>
          </a:p>
          <a:p>
            <a:pPr lvl="1"/>
            <a:r>
              <a:rPr lang="ru-RU" sz="2800" dirty="0" err="1" smtClean="0"/>
              <a:t>Підвищення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рівня</a:t>
            </a:r>
            <a:r>
              <a:rPr lang="ru-RU" sz="2800" dirty="0" smtClean="0"/>
              <a:t> </a:t>
            </a:r>
            <a:r>
              <a:rPr lang="ru-RU" sz="2800" dirty="0" err="1" smtClean="0"/>
              <a:t>професійної</a:t>
            </a:r>
            <a:r>
              <a:rPr lang="ru-RU" sz="2800" dirty="0" smtClean="0"/>
              <a:t> </a:t>
            </a:r>
            <a:r>
              <a:rPr lang="ru-RU" sz="2800" dirty="0" err="1" smtClean="0"/>
              <a:t>компетентності</a:t>
            </a:r>
            <a:r>
              <a:rPr lang="ru-RU" sz="2800" dirty="0" smtClean="0"/>
              <a:t> </a:t>
            </a:r>
            <a:r>
              <a:rPr lang="uk-UA" sz="2800" dirty="0" smtClean="0"/>
              <a:t>викладач</a:t>
            </a:r>
            <a:r>
              <a:rPr lang="ru-RU" sz="2800" dirty="0" err="1" smtClean="0"/>
              <a:t>ів</a:t>
            </a:r>
            <a:r>
              <a:rPr lang="ru-RU" sz="2800" dirty="0" smtClean="0"/>
              <a:t> через </a:t>
            </a:r>
            <a:r>
              <a:rPr lang="ru-RU" sz="2800" dirty="0" err="1" smtClean="0"/>
              <a:t>курси</a:t>
            </a:r>
            <a:r>
              <a:rPr lang="ru-RU" sz="2800" dirty="0" smtClean="0"/>
              <a:t> </a:t>
            </a:r>
            <a:r>
              <a:rPr lang="ru-RU" sz="2800" dirty="0" err="1" smtClean="0"/>
              <a:t>підвищення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кваліфікації</a:t>
            </a:r>
            <a:r>
              <a:rPr lang="ru-RU" sz="2800" dirty="0" smtClean="0"/>
              <a:t> та </a:t>
            </a:r>
            <a:r>
              <a:rPr lang="ru-RU" sz="2800" dirty="0" err="1" smtClean="0"/>
              <a:t>стажування</a:t>
            </a:r>
            <a:r>
              <a:rPr lang="ru-RU" sz="2800" dirty="0" smtClean="0"/>
              <a:t>. </a:t>
            </a:r>
          </a:p>
          <a:p>
            <a:pPr lvl="1"/>
            <a:r>
              <a:rPr lang="ru-RU" sz="2800" dirty="0" err="1" smtClean="0"/>
              <a:t>Розвиток</a:t>
            </a:r>
            <a:r>
              <a:rPr lang="ru-RU" sz="2800" dirty="0" smtClean="0"/>
              <a:t> </a:t>
            </a:r>
            <a:r>
              <a:rPr lang="ru-RU" sz="2800" dirty="0" err="1" smtClean="0"/>
              <a:t>практичних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навичок</a:t>
            </a:r>
            <a:r>
              <a:rPr lang="ru-RU" sz="2800" dirty="0" smtClean="0"/>
              <a:t> </a:t>
            </a:r>
            <a:r>
              <a:rPr lang="ru-RU" sz="2800" dirty="0" err="1" smtClean="0"/>
              <a:t>студентів</a:t>
            </a:r>
            <a:r>
              <a:rPr lang="ru-RU" sz="2800" dirty="0" smtClean="0"/>
              <a:t> через </a:t>
            </a:r>
            <a:r>
              <a:rPr lang="ru-RU" sz="2800" dirty="0" err="1" smtClean="0"/>
              <a:t>посилення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співпраці</a:t>
            </a:r>
            <a:r>
              <a:rPr lang="ru-RU" sz="2800" dirty="0" smtClean="0"/>
              <a:t> </a:t>
            </a:r>
            <a:r>
              <a:rPr lang="ru-RU" sz="2800" dirty="0" err="1" smtClean="0"/>
              <a:t>з</a:t>
            </a:r>
            <a:r>
              <a:rPr lang="ru-RU" sz="2800" dirty="0" smtClean="0"/>
              <a:t> </a:t>
            </a:r>
            <a:r>
              <a:rPr lang="ru-RU" sz="2800" dirty="0" err="1" smtClean="0"/>
              <a:t>медичними</a:t>
            </a:r>
            <a:r>
              <a:rPr lang="ru-RU" sz="2800" dirty="0" smtClean="0"/>
              <a:t> закладами та </a:t>
            </a:r>
            <a:r>
              <a:rPr lang="ru-RU" sz="2800" dirty="0" err="1" smtClean="0"/>
              <a:t>проведення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майстер-класів</a:t>
            </a:r>
            <a:r>
              <a:rPr lang="ru-RU" sz="2800" dirty="0" smtClean="0"/>
              <a:t>. </a:t>
            </a:r>
          </a:p>
          <a:p>
            <a:pPr>
              <a:buNone/>
            </a:pPr>
            <a:r>
              <a:rPr lang="uk-UA" sz="2800" b="1" dirty="0" smtClean="0"/>
              <a:t> 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7339042" cy="1105874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b="1" dirty="0" err="1" smtClean="0"/>
              <a:t>Професійний</a:t>
            </a:r>
            <a:r>
              <a:rPr lang="ru-RU" sz="3100" b="1" dirty="0" smtClean="0"/>
              <a:t> </a:t>
            </a:r>
            <a:r>
              <a:rPr lang="ru-RU" sz="3100" b="1" dirty="0" err="1" smtClean="0"/>
              <a:t>розвиток</a:t>
            </a:r>
            <a:r>
              <a:rPr lang="ru-RU" sz="3100" b="1" dirty="0" smtClean="0"/>
              <a:t>        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ru-RU" dirty="0" err="1" smtClean="0"/>
              <a:t>Стимулювання</a:t>
            </a:r>
            <a:r>
              <a:rPr lang="ru-RU" dirty="0" smtClean="0"/>
              <a:t> </a:t>
            </a:r>
            <a:r>
              <a:rPr lang="ru-RU" dirty="0" err="1" smtClean="0"/>
              <a:t>науково-дослідної</a:t>
            </a:r>
            <a:r>
              <a:rPr lang="ru-RU" dirty="0" smtClean="0"/>
              <a:t> </a:t>
            </a:r>
            <a:r>
              <a:rPr lang="uk-UA" dirty="0" smtClean="0"/>
              <a:t> та пошукової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викладачів</a:t>
            </a:r>
            <a:r>
              <a:rPr lang="ru-RU" dirty="0" smtClean="0"/>
              <a:t> та </a:t>
            </a:r>
            <a:r>
              <a:rPr lang="ru-RU" dirty="0" err="1" smtClean="0"/>
              <a:t>студентів</a:t>
            </a:r>
            <a:r>
              <a:rPr lang="ru-RU" dirty="0" smtClean="0"/>
              <a:t>. </a:t>
            </a:r>
            <a:endParaRPr lang="ru-RU" sz="2000" dirty="0" smtClean="0"/>
          </a:p>
          <a:p>
            <a:pPr lvl="1"/>
            <a:r>
              <a:rPr lang="uk-UA" dirty="0" err="1" smtClean="0"/>
              <a:t>Налагодж</a:t>
            </a:r>
            <a:r>
              <a:rPr lang="ru-RU" dirty="0" err="1" smtClean="0"/>
              <a:t>ення</a:t>
            </a:r>
            <a:r>
              <a:rPr lang="ru-RU" dirty="0" smtClean="0"/>
              <a:t> </a:t>
            </a:r>
            <a:r>
              <a:rPr lang="ru-RU" dirty="0" err="1" smtClean="0"/>
              <a:t>співпраці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міжнародними</a:t>
            </a:r>
            <a:r>
              <a:rPr lang="ru-RU" dirty="0" smtClean="0"/>
              <a:t> </a:t>
            </a:r>
            <a:r>
              <a:rPr lang="ru-RU" dirty="0" err="1" smtClean="0"/>
              <a:t>освітніми</a:t>
            </a:r>
            <a:r>
              <a:rPr lang="ru-RU" dirty="0" smtClean="0"/>
              <a:t> та </a:t>
            </a:r>
            <a:r>
              <a:rPr lang="ru-RU" dirty="0" err="1" smtClean="0"/>
              <a:t>медичними</a:t>
            </a:r>
            <a:r>
              <a:rPr lang="ru-RU" dirty="0" smtClean="0"/>
              <a:t> </a:t>
            </a:r>
            <a:r>
              <a:rPr lang="ru-RU" dirty="0" err="1" smtClean="0"/>
              <a:t>установами</a:t>
            </a:r>
            <a:r>
              <a:rPr lang="ru-RU" dirty="0" smtClean="0"/>
              <a:t> для </a:t>
            </a:r>
            <a:r>
              <a:rPr lang="ru-RU" dirty="0" err="1" smtClean="0"/>
              <a:t>обміну</a:t>
            </a:r>
            <a:r>
              <a:rPr lang="ru-RU" dirty="0" smtClean="0"/>
              <a:t> </a:t>
            </a:r>
            <a:r>
              <a:rPr lang="ru-RU" dirty="0" err="1" smtClean="0"/>
              <a:t>досвідом</a:t>
            </a:r>
            <a:r>
              <a:rPr lang="ru-RU" dirty="0" smtClean="0"/>
              <a:t> та </a:t>
            </a:r>
            <a:r>
              <a:rPr lang="ru-RU" dirty="0" err="1" smtClean="0"/>
              <a:t>впровадження</a:t>
            </a:r>
            <a:r>
              <a:rPr lang="ru-RU" dirty="0" smtClean="0"/>
              <a:t> </a:t>
            </a:r>
            <a:r>
              <a:rPr lang="ru-RU" dirty="0" err="1" smtClean="0"/>
              <a:t>кращих</a:t>
            </a:r>
            <a:r>
              <a:rPr lang="ru-RU" dirty="0" smtClean="0"/>
              <a:t> практик. </a:t>
            </a:r>
            <a:endParaRPr lang="ru-RU" sz="2000" dirty="0" smtClean="0"/>
          </a:p>
          <a:p>
            <a:pPr lvl="1"/>
            <a:r>
              <a:rPr lang="ru-RU" dirty="0" err="1" smtClean="0"/>
              <a:t>Формування</a:t>
            </a:r>
            <a:r>
              <a:rPr lang="ru-RU" dirty="0" smtClean="0"/>
              <a:t> у </a:t>
            </a:r>
            <a:r>
              <a:rPr lang="ru-RU" dirty="0" err="1" smtClean="0"/>
              <a:t>студентів</a:t>
            </a:r>
            <a:r>
              <a:rPr lang="ru-RU" dirty="0" smtClean="0"/>
              <a:t> </a:t>
            </a:r>
            <a:r>
              <a:rPr lang="ru-RU" dirty="0" err="1" smtClean="0"/>
              <a:t>навичок</a:t>
            </a:r>
            <a:r>
              <a:rPr lang="ru-RU" dirty="0" smtClean="0"/>
              <a:t> </a:t>
            </a:r>
            <a:r>
              <a:rPr lang="ru-RU" dirty="0" err="1" smtClean="0"/>
              <a:t>командної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та </a:t>
            </a:r>
            <a:r>
              <a:rPr lang="ru-RU" dirty="0" err="1" smtClean="0"/>
              <a:t>лідерства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важливим</a:t>
            </a:r>
            <a:r>
              <a:rPr lang="ru-RU" dirty="0" smtClean="0"/>
              <a:t> для </a:t>
            </a:r>
            <a:r>
              <a:rPr lang="ru-RU" dirty="0" err="1" smtClean="0"/>
              <a:t>сучасної</a:t>
            </a:r>
            <a:r>
              <a:rPr lang="ru-RU" dirty="0" smtClean="0"/>
              <a:t> </a:t>
            </a:r>
            <a:r>
              <a:rPr lang="ru-RU" dirty="0" err="1" smtClean="0"/>
              <a:t>медичної</a:t>
            </a:r>
            <a:r>
              <a:rPr lang="ru-RU" dirty="0" smtClean="0"/>
              <a:t> </a:t>
            </a:r>
            <a:r>
              <a:rPr lang="ru-RU" dirty="0" err="1" smtClean="0"/>
              <a:t>галузі</a:t>
            </a:r>
            <a:r>
              <a:rPr lang="ru-RU" dirty="0" smtClean="0"/>
              <a:t>. </a:t>
            </a:r>
            <a:endParaRPr lang="ru-RU" sz="20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100" b="1" dirty="0" err="1" smtClean="0"/>
              <a:t>Адаптація</a:t>
            </a:r>
            <a:r>
              <a:rPr lang="ru-RU" sz="3100" b="1" dirty="0" smtClean="0"/>
              <a:t> </a:t>
            </a:r>
            <a:r>
              <a:rPr lang="ru-RU" sz="3100" b="1" dirty="0" err="1" smtClean="0"/>
              <a:t>освітнього</a:t>
            </a:r>
            <a:r>
              <a:rPr lang="ru-RU" sz="3100" b="1" dirty="0" smtClean="0"/>
              <a:t> </a:t>
            </a:r>
            <a:r>
              <a:rPr lang="ru-RU" sz="3100" b="1" dirty="0" err="1" smtClean="0"/>
              <a:t>процесу</a:t>
            </a:r>
            <a:r>
              <a:rPr lang="ru-RU" sz="3100" dirty="0" smtClean="0"/>
              <a:t/>
            </a:r>
            <a:br>
              <a:rPr lang="ru-RU" sz="3100" dirty="0" smtClean="0"/>
            </a:br>
            <a:endParaRPr lang="ru-RU" sz="3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ru-RU" sz="2400" dirty="0" err="1" smtClean="0"/>
              <a:t>Забезпечення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психологічної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підтримки</a:t>
            </a:r>
            <a:r>
              <a:rPr lang="ru-RU" sz="2400" dirty="0" smtClean="0"/>
              <a:t> </a:t>
            </a:r>
            <a:r>
              <a:rPr lang="uk-UA" sz="2400" dirty="0" smtClean="0"/>
              <a:t>здобувач</a:t>
            </a:r>
            <a:r>
              <a:rPr lang="ru-RU" sz="2400" dirty="0" err="1" smtClean="0"/>
              <a:t>ів</a:t>
            </a:r>
            <a:r>
              <a:rPr lang="uk-UA" sz="2400" dirty="0" smtClean="0"/>
              <a:t> освіти 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викладачів</a:t>
            </a:r>
            <a:r>
              <a:rPr lang="ru-RU" sz="2400" dirty="0" smtClean="0"/>
              <a:t>, </a:t>
            </a:r>
            <a:r>
              <a:rPr lang="ru-RU" sz="2400" dirty="0" err="1" smtClean="0"/>
              <a:t>створення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безпечного</a:t>
            </a:r>
            <a:r>
              <a:rPr lang="ru-RU" sz="2400" dirty="0" smtClean="0"/>
              <a:t> та </a:t>
            </a:r>
            <a:r>
              <a:rPr lang="ru-RU" sz="2400" dirty="0" err="1" smtClean="0"/>
              <a:t>підтримуючого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освітнього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середовища</a:t>
            </a:r>
            <a:r>
              <a:rPr lang="ru-RU" sz="2400" dirty="0" smtClean="0"/>
              <a:t>. </a:t>
            </a:r>
          </a:p>
          <a:p>
            <a:pPr lvl="1"/>
            <a:r>
              <a:rPr lang="ru-RU" sz="2400" dirty="0" err="1" smtClean="0"/>
              <a:t>Розробка</a:t>
            </a:r>
            <a:r>
              <a:rPr lang="ru-RU" sz="2400" dirty="0" smtClean="0"/>
              <a:t> </a:t>
            </a:r>
            <a:r>
              <a:rPr lang="ru-RU" sz="2400" dirty="0" err="1" smtClean="0"/>
              <a:t>гнучких</a:t>
            </a:r>
            <a:r>
              <a:rPr lang="ru-RU" sz="2400" dirty="0" smtClean="0"/>
              <a:t> </a:t>
            </a:r>
            <a:r>
              <a:rPr lang="ru-RU" sz="2400" dirty="0" err="1" smtClean="0"/>
              <a:t>освітніх</a:t>
            </a:r>
            <a:r>
              <a:rPr lang="ru-RU" sz="2400" dirty="0" smtClean="0"/>
              <a:t> </a:t>
            </a:r>
            <a:r>
              <a:rPr lang="ru-RU" sz="2400" dirty="0" err="1" smtClean="0"/>
              <a:t>траєкторій</a:t>
            </a:r>
            <a:r>
              <a:rPr lang="ru-RU" sz="2400" dirty="0" smtClean="0"/>
              <a:t> та </a:t>
            </a:r>
            <a:r>
              <a:rPr lang="ru-RU" sz="2400" dirty="0" err="1" smtClean="0"/>
              <a:t>використання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змішаних</a:t>
            </a:r>
            <a:r>
              <a:rPr lang="ru-RU" sz="2400" dirty="0" smtClean="0"/>
              <a:t> форм </a:t>
            </a:r>
            <a:r>
              <a:rPr lang="ru-RU" sz="2400" dirty="0" err="1" smtClean="0"/>
              <a:t>навчання</a:t>
            </a:r>
            <a:r>
              <a:rPr lang="ru-RU" sz="2400" dirty="0" smtClean="0"/>
              <a:t> для </a:t>
            </a:r>
            <a:r>
              <a:rPr lang="ru-RU" sz="2400" dirty="0" err="1" smtClean="0"/>
              <a:t>забезпечення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безперервності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освітнього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процесу</a:t>
            </a:r>
            <a:r>
              <a:rPr lang="ru-RU" sz="2400" dirty="0" smtClean="0"/>
              <a:t>. </a:t>
            </a:r>
          </a:p>
          <a:p>
            <a:pPr lvl="1"/>
            <a:r>
              <a:rPr lang="ru-RU" sz="2400" dirty="0" err="1" smtClean="0"/>
              <a:t>Надання</a:t>
            </a:r>
            <a:r>
              <a:rPr lang="ru-RU" sz="2400" dirty="0" smtClean="0"/>
              <a:t> студентам </a:t>
            </a:r>
            <a:r>
              <a:rPr lang="ru-RU" sz="2400" dirty="0" err="1" smtClean="0"/>
              <a:t>актуальної</a:t>
            </a:r>
            <a:r>
              <a:rPr lang="ru-RU" sz="2400" dirty="0" smtClean="0"/>
              <a:t> </a:t>
            </a:r>
            <a:r>
              <a:rPr lang="ru-RU" sz="2400" dirty="0" err="1" smtClean="0"/>
              <a:t>інформації</a:t>
            </a:r>
            <a:r>
              <a:rPr lang="ru-RU" sz="2400" dirty="0" smtClean="0"/>
              <a:t> про </a:t>
            </a:r>
            <a:r>
              <a:rPr lang="ru-RU" sz="2400" dirty="0" err="1" smtClean="0"/>
              <a:t>можливості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працевлаштування</a:t>
            </a:r>
            <a:r>
              <a:rPr lang="ru-RU" sz="2400" dirty="0" smtClean="0"/>
              <a:t>.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 smtClean="0"/>
              <a:t>       Робота </a:t>
            </a:r>
            <a:r>
              <a:rPr lang="ru-RU" b="1" dirty="0" err="1" smtClean="0"/>
              <a:t>зі</a:t>
            </a:r>
            <a:r>
              <a:rPr lang="ru-RU" b="1" dirty="0" smtClean="0"/>
              <a:t> студентами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ru-RU" dirty="0" err="1" smtClean="0"/>
              <a:t>Підтримка</a:t>
            </a:r>
            <a:r>
              <a:rPr lang="ru-RU" dirty="0" smtClean="0"/>
              <a:t> </a:t>
            </a:r>
            <a:r>
              <a:rPr lang="uk-UA" dirty="0" smtClean="0"/>
              <a:t>здобувач</a:t>
            </a:r>
            <a:r>
              <a:rPr lang="ru-RU" dirty="0" err="1" smtClean="0"/>
              <a:t>ів</a:t>
            </a:r>
            <a:r>
              <a:rPr lang="ru-RU" dirty="0" smtClean="0"/>
              <a:t> </a:t>
            </a:r>
            <a:r>
              <a:rPr lang="uk-UA" dirty="0" smtClean="0"/>
              <a:t>освіти </a:t>
            </a:r>
            <a:r>
              <a:rPr lang="ru-RU" dirty="0" smtClean="0"/>
              <a:t>в </a:t>
            </a:r>
            <a:r>
              <a:rPr lang="ru-RU" dirty="0" err="1" smtClean="0"/>
              <a:t>їхньому</a:t>
            </a:r>
            <a:r>
              <a:rPr lang="ru-RU" dirty="0" smtClean="0"/>
              <a:t> </a:t>
            </a:r>
            <a:r>
              <a:rPr lang="ru-RU" dirty="0" err="1" smtClean="0"/>
              <a:t>професійному</a:t>
            </a:r>
            <a:r>
              <a:rPr lang="ru-RU" dirty="0" smtClean="0"/>
              <a:t> </a:t>
            </a:r>
            <a:r>
              <a:rPr lang="ru-RU" dirty="0" err="1" smtClean="0"/>
              <a:t>самовизначенні</a:t>
            </a:r>
            <a:r>
              <a:rPr lang="ru-RU" dirty="0" smtClean="0"/>
              <a:t> та </a:t>
            </a:r>
            <a:r>
              <a:rPr lang="ru-RU" dirty="0" err="1" smtClean="0"/>
              <a:t>кар'єрному</a:t>
            </a:r>
            <a:r>
              <a:rPr lang="ru-RU" dirty="0" smtClean="0"/>
              <a:t> </a:t>
            </a:r>
            <a:r>
              <a:rPr lang="ru-RU" dirty="0" err="1" smtClean="0"/>
              <a:t>зростанні</a:t>
            </a:r>
            <a:r>
              <a:rPr lang="ru-RU" dirty="0" smtClean="0"/>
              <a:t>. </a:t>
            </a:r>
            <a:endParaRPr lang="ru-RU" sz="2000" dirty="0" smtClean="0"/>
          </a:p>
          <a:p>
            <a:pPr lvl="1"/>
            <a:r>
              <a:rPr lang="ru-RU" dirty="0" err="1" smtClean="0"/>
              <a:t>Виховання</a:t>
            </a:r>
            <a:r>
              <a:rPr lang="ru-RU" dirty="0" smtClean="0"/>
              <a:t> </a:t>
            </a:r>
            <a:r>
              <a:rPr lang="ru-RU" dirty="0" err="1" smtClean="0"/>
              <a:t>високих</a:t>
            </a:r>
            <a:r>
              <a:rPr lang="ru-RU" dirty="0" smtClean="0"/>
              <a:t> </a:t>
            </a:r>
            <a:r>
              <a:rPr lang="ru-RU" dirty="0" err="1" smtClean="0"/>
              <a:t>етичних</a:t>
            </a:r>
            <a:r>
              <a:rPr lang="ru-RU" dirty="0" smtClean="0"/>
              <a:t> норм, </a:t>
            </a:r>
            <a:r>
              <a:rPr lang="ru-RU" dirty="0" err="1" smtClean="0"/>
              <a:t>відповідальності</a:t>
            </a:r>
            <a:r>
              <a:rPr lang="ru-RU" dirty="0" smtClean="0"/>
              <a:t> та </a:t>
            </a:r>
            <a:r>
              <a:rPr lang="ru-RU" dirty="0" err="1" smtClean="0"/>
              <a:t>співчуття</a:t>
            </a:r>
            <a:r>
              <a:rPr lang="ru-RU" dirty="0" smtClean="0"/>
              <a:t> до </a:t>
            </a:r>
            <a:r>
              <a:rPr lang="ru-RU" dirty="0" err="1" smtClean="0"/>
              <a:t>пацієнтів</a:t>
            </a:r>
            <a:r>
              <a:rPr lang="ru-RU" dirty="0" smtClean="0"/>
              <a:t>. </a:t>
            </a:r>
            <a:endParaRPr lang="ru-RU" sz="2000" dirty="0" smtClean="0"/>
          </a:p>
          <a:p>
            <a:pPr lvl="1"/>
            <a:r>
              <a:rPr lang="ru-RU" dirty="0" err="1" smtClean="0"/>
              <a:t>Створення</a:t>
            </a:r>
            <a:r>
              <a:rPr lang="ru-RU" dirty="0" smtClean="0"/>
              <a:t> умов для </a:t>
            </a:r>
            <a:r>
              <a:rPr lang="ru-RU" dirty="0" err="1" smtClean="0"/>
              <a:t>всебічного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uk-UA" dirty="0" smtClean="0"/>
              <a:t>здобувач</a:t>
            </a:r>
            <a:r>
              <a:rPr lang="ru-RU" dirty="0" err="1" smtClean="0"/>
              <a:t>ів</a:t>
            </a:r>
            <a:r>
              <a:rPr lang="uk-UA" dirty="0" smtClean="0"/>
              <a:t> освіти </a:t>
            </a:r>
            <a:r>
              <a:rPr lang="ru-RU" dirty="0" smtClean="0"/>
              <a:t>, </a:t>
            </a:r>
            <a:r>
              <a:rPr lang="ru-RU" dirty="0" err="1" smtClean="0"/>
              <a:t>включаючи</a:t>
            </a:r>
            <a:r>
              <a:rPr lang="ru-RU" dirty="0" smtClean="0"/>
              <a:t> участь у </a:t>
            </a:r>
            <a:r>
              <a:rPr lang="ru-RU" dirty="0" err="1" smtClean="0"/>
              <a:t>конференціях</a:t>
            </a:r>
            <a:r>
              <a:rPr lang="ru-RU" dirty="0" smtClean="0"/>
              <a:t>, </a:t>
            </a:r>
            <a:r>
              <a:rPr lang="ru-RU" dirty="0" err="1" smtClean="0"/>
              <a:t>олімпіадах</a:t>
            </a:r>
            <a:r>
              <a:rPr lang="ru-RU" dirty="0" smtClean="0"/>
              <a:t> та </a:t>
            </a:r>
            <a:r>
              <a:rPr lang="ru-RU" dirty="0" err="1" smtClean="0"/>
              <a:t>громадському</a:t>
            </a:r>
            <a:r>
              <a:rPr lang="ru-RU" dirty="0" smtClean="0"/>
              <a:t> </a:t>
            </a:r>
            <a:r>
              <a:rPr lang="ru-RU" dirty="0" err="1" smtClean="0"/>
              <a:t>житті</a:t>
            </a:r>
            <a:r>
              <a:rPr lang="ru-RU" dirty="0" smtClean="0"/>
              <a:t> </a:t>
            </a:r>
            <a:r>
              <a:rPr lang="ru-RU" dirty="0" err="1" smtClean="0"/>
              <a:t>коледжу</a:t>
            </a:r>
            <a:r>
              <a:rPr lang="ru-RU" dirty="0" smtClean="0"/>
              <a:t>. </a:t>
            </a:r>
            <a:endParaRPr lang="ru-RU" sz="2000" dirty="0" smtClean="0"/>
          </a:p>
          <a:p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Але  незалежно від форми навчання, усі ми добре розуміємо: наш фронт – освітній, </a:t>
            </a:r>
          </a:p>
          <a:p>
            <a:r>
              <a:rPr lang="uk-UA" dirty="0" smtClean="0"/>
              <a:t>і ми його розпочинаємо  і будемо гідно тримати.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Вислови про мову: цитати та висловлювання відомих людей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3143248"/>
            <a:ext cx="5143536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29</TotalTime>
  <Words>197</Words>
  <PresentationFormat>Экран (4:3)</PresentationFormat>
  <Paragraphs>38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ЗАВДАННЯ  ПЕДКОЛЕКТИВУ на 2025-2026 н.р.  Виступ на педраді Усик Л.М.</vt:lpstr>
      <vt:lpstr>ЗАВДАННЯ спрямовані на:</vt:lpstr>
      <vt:lpstr>         Напрямки роботи </vt:lpstr>
      <vt:lpstr>       Напрямки роботи </vt:lpstr>
      <vt:lpstr>  Забезпечення якості освіти </vt:lpstr>
      <vt:lpstr>    Професійний розвиток           </vt:lpstr>
      <vt:lpstr> Адаптація освітнього процесу </vt:lpstr>
      <vt:lpstr>       Робота зі студентами 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ЗАВДАННЯ ПЕДКОЛЕКТИВУ на 2025-2026 н.р.</dc:title>
  <dc:creator>методисты</dc:creator>
  <cp:lastModifiedBy>Завучи</cp:lastModifiedBy>
  <cp:revision>37</cp:revision>
  <dcterms:created xsi:type="dcterms:W3CDTF">2025-08-28T11:59:10Z</dcterms:created>
  <dcterms:modified xsi:type="dcterms:W3CDTF">2025-11-10T08:50:10Z</dcterms:modified>
</cp:coreProperties>
</file>