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6" r:id="rId3"/>
    <p:sldMasterId id="2147483699" r:id="rId4"/>
    <p:sldMasterId id="2147483712" r:id="rId5"/>
    <p:sldMasterId id="2147483725" r:id="rId6"/>
    <p:sldMasterId id="2147483738" r:id="rId7"/>
  </p:sldMasterIdLst>
  <p:sldIdLst>
    <p:sldId id="267" r:id="rId8"/>
    <p:sldId id="273" r:id="rId9"/>
    <p:sldId id="272" r:id="rId10"/>
    <p:sldId id="274" r:id="rId11"/>
    <p:sldId id="288" r:id="rId12"/>
    <p:sldId id="290" r:id="rId13"/>
    <p:sldId id="291" r:id="rId14"/>
    <p:sldId id="271" r:id="rId15"/>
    <p:sldId id="276" r:id="rId16"/>
    <p:sldId id="270" r:id="rId17"/>
    <p:sldId id="269" r:id="rId18"/>
    <p:sldId id="268" r:id="rId19"/>
    <p:sldId id="275" r:id="rId20"/>
    <p:sldId id="277" r:id="rId21"/>
    <p:sldId id="278" r:id="rId22"/>
    <p:sldId id="279" r:id="rId23"/>
    <p:sldId id="280" r:id="rId24"/>
    <p:sldId id="283" r:id="rId25"/>
    <p:sldId id="293" r:id="rId26"/>
    <p:sldId id="286" r:id="rId27"/>
    <p:sldId id="287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13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viewProps" Target="viewProp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99C11D-1BC1-404B-9854-BD9388836E81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4126952A-6ADF-408F-970B-B9ABF9C50E1A}">
      <dgm:prSet custT="1"/>
      <dgm:spPr/>
      <dgm:t>
        <a:bodyPr/>
        <a:lstStyle/>
        <a:p>
          <a:pPr algn="l"/>
          <a:r>
            <a:rPr lang="ru-RU" sz="1800" b="1" dirty="0" err="1" smtClean="0"/>
            <a:t>цілісний</a:t>
          </a:r>
          <a:r>
            <a:rPr lang="ru-RU" sz="1800" b="1" dirty="0" smtClean="0"/>
            <a:t> </a:t>
          </a:r>
          <a:r>
            <a:rPr lang="ru-RU" sz="1800" b="1" dirty="0" err="1" smtClean="0"/>
            <a:t>організм</a:t>
          </a:r>
          <a:r>
            <a:rPr lang="ru-RU" sz="1800" b="1" dirty="0" smtClean="0"/>
            <a:t>, </a:t>
          </a:r>
          <a:r>
            <a:rPr lang="ru-RU" sz="1800" b="1" dirty="0" err="1" smtClean="0"/>
            <a:t>який</a:t>
          </a:r>
          <a:r>
            <a:rPr lang="ru-RU" sz="1800" b="1" dirty="0" smtClean="0"/>
            <a:t> </a:t>
          </a:r>
          <a:r>
            <a:rPr lang="ru-RU" sz="1800" b="1" dirty="0" err="1" smtClean="0"/>
            <a:t>виникає</a:t>
          </a:r>
          <a:r>
            <a:rPr lang="ru-RU" sz="1800" b="1" dirty="0" smtClean="0"/>
            <a:t> у </a:t>
          </a:r>
          <a:r>
            <a:rPr lang="ru-RU" sz="1800" b="1" dirty="0" err="1" smtClean="0"/>
            <a:t>процесі</a:t>
          </a:r>
          <a:r>
            <a:rPr lang="ru-RU" sz="1800" b="1" dirty="0" smtClean="0"/>
            <a:t> </a:t>
          </a:r>
          <a:r>
            <a:rPr lang="ru-RU" sz="1800" b="1" dirty="0" err="1" smtClean="0"/>
            <a:t>інтеграції</a:t>
          </a:r>
          <a:r>
            <a:rPr lang="ru-RU" sz="1800" b="1" dirty="0" smtClean="0"/>
            <a:t> </a:t>
          </a:r>
          <a:r>
            <a:rPr lang="ru-RU" sz="1800" b="1" dirty="0" err="1" smtClean="0"/>
            <a:t>основних</a:t>
          </a:r>
          <a:r>
            <a:rPr lang="ru-RU" sz="1800" b="1" dirty="0" smtClean="0"/>
            <a:t> </a:t>
          </a:r>
          <a:r>
            <a:rPr lang="ru-RU" sz="1800" b="1" dirty="0" err="1" smtClean="0"/>
            <a:t>компонентів</a:t>
          </a:r>
          <a:r>
            <a:rPr lang="ru-RU" sz="1800" b="1" dirty="0" smtClean="0"/>
            <a:t> </a:t>
          </a:r>
          <a:r>
            <a:rPr lang="ru-RU" sz="1800" b="1" dirty="0" err="1" smtClean="0"/>
            <a:t>виховання</a:t>
          </a:r>
          <a:r>
            <a:rPr lang="ru-RU" sz="1800" b="1" dirty="0" smtClean="0"/>
            <a:t>, </a:t>
          </a:r>
          <a:r>
            <a:rPr lang="ru-RU" sz="1800" b="1" dirty="0" err="1" smtClean="0"/>
            <a:t>що</a:t>
          </a:r>
          <a:r>
            <a:rPr lang="ru-RU" sz="1800" b="1" dirty="0" smtClean="0"/>
            <a:t> </a:t>
          </a:r>
          <a:r>
            <a:rPr lang="ru-RU" sz="1800" b="1" dirty="0" err="1" smtClean="0"/>
            <a:t>сприяє</a:t>
          </a:r>
          <a:r>
            <a:rPr lang="ru-RU" sz="1800" b="1" dirty="0" smtClean="0"/>
            <a:t> духовному </a:t>
          </a:r>
          <a:r>
            <a:rPr lang="ru-RU" sz="1800" b="1" dirty="0" err="1" smtClean="0"/>
            <a:t>розвитку</a:t>
          </a:r>
          <a:r>
            <a:rPr lang="ru-RU" sz="1800" b="1" dirty="0" smtClean="0"/>
            <a:t> і </a:t>
          </a:r>
          <a:r>
            <a:rPr lang="ru-RU" sz="1800" b="1" dirty="0" err="1" smtClean="0"/>
            <a:t>саморозвитку</a:t>
          </a:r>
          <a:r>
            <a:rPr lang="ru-RU" sz="1800" b="1" dirty="0" smtClean="0"/>
            <a:t> </a:t>
          </a:r>
          <a:r>
            <a:rPr lang="ru-RU" sz="1800" b="1" dirty="0" err="1" smtClean="0"/>
            <a:t>особистості</a:t>
          </a:r>
          <a:r>
            <a:rPr lang="ru-RU" sz="1800" b="1" dirty="0" smtClean="0"/>
            <a:t>, </a:t>
          </a:r>
          <a:r>
            <a:rPr lang="ru-RU" sz="1800" b="1" dirty="0" err="1" smtClean="0"/>
            <a:t>створенню</a:t>
          </a:r>
          <a:r>
            <a:rPr lang="ru-RU" sz="1800" b="1" dirty="0" smtClean="0"/>
            <a:t> </a:t>
          </a:r>
          <a:r>
            <a:rPr lang="ru-RU" sz="1800" b="1" dirty="0" err="1" smtClean="0"/>
            <a:t>своєрідного</a:t>
          </a:r>
          <a:r>
            <a:rPr lang="ru-RU" sz="1800" b="1" dirty="0" smtClean="0"/>
            <a:t>, за </a:t>
          </a:r>
          <a:r>
            <a:rPr lang="ru-RU" sz="1800" b="1" dirty="0" err="1" smtClean="0"/>
            <a:t>визначенням</a:t>
          </a:r>
          <a:r>
            <a:rPr lang="ru-RU" sz="1800" b="1" dirty="0" smtClean="0"/>
            <a:t> </a:t>
          </a:r>
          <a:r>
            <a:rPr lang="ru-RU" sz="1800" b="1" dirty="0" err="1" smtClean="0"/>
            <a:t>К.Д.Ушинського</a:t>
          </a:r>
          <a:r>
            <a:rPr lang="ru-RU" sz="1800" b="1" dirty="0" smtClean="0"/>
            <a:t>, “духу </a:t>
          </a:r>
          <a:r>
            <a:rPr lang="ru-RU" sz="1800" b="1" dirty="0" err="1" smtClean="0"/>
            <a:t>школи</a:t>
          </a:r>
          <a:r>
            <a:rPr lang="ru-RU" sz="1800" b="1" dirty="0" smtClean="0"/>
            <a:t>”; </a:t>
          </a:r>
          <a:endParaRPr lang="ru-RU" sz="1800" b="1" dirty="0"/>
        </a:p>
      </dgm:t>
    </dgm:pt>
    <dgm:pt modelId="{F01F3E16-D56C-42FA-B0CC-6C042DF72213}" type="parTrans" cxnId="{7700C817-6C3E-4F7B-BD21-E86B1D4A3239}">
      <dgm:prSet/>
      <dgm:spPr/>
      <dgm:t>
        <a:bodyPr/>
        <a:lstStyle/>
        <a:p>
          <a:endParaRPr lang="ru-RU"/>
        </a:p>
      </dgm:t>
    </dgm:pt>
    <dgm:pt modelId="{EB0B5C4D-EA39-4016-954D-EBC31C8C38AD}" type="sibTrans" cxnId="{7700C817-6C3E-4F7B-BD21-E86B1D4A3239}">
      <dgm:prSet/>
      <dgm:spPr/>
      <dgm:t>
        <a:bodyPr/>
        <a:lstStyle/>
        <a:p>
          <a:endParaRPr lang="ru-RU"/>
        </a:p>
      </dgm:t>
    </dgm:pt>
    <dgm:pt modelId="{7005721E-7FC8-4325-AC15-ECCCBA7E34FE}">
      <dgm:prSet custT="1"/>
      <dgm:spPr/>
      <dgm:t>
        <a:bodyPr/>
        <a:lstStyle/>
        <a:p>
          <a:r>
            <a:rPr lang="ru-RU" sz="2000" dirty="0" err="1" smtClean="0"/>
            <a:t>сукупність</a:t>
          </a:r>
          <a:r>
            <a:rPr lang="ru-RU" sz="2000" dirty="0" smtClean="0"/>
            <a:t> </a:t>
          </a:r>
          <a:r>
            <a:rPr lang="ru-RU" sz="2000" dirty="0" err="1" smtClean="0"/>
            <a:t>взаємодіючих</a:t>
          </a:r>
          <a:r>
            <a:rPr lang="ru-RU" sz="2000" dirty="0" smtClean="0"/>
            <a:t> </a:t>
          </a:r>
          <a:r>
            <a:rPr lang="ru-RU" sz="2000" dirty="0" err="1" smtClean="0"/>
            <a:t>компонентів</a:t>
          </a:r>
          <a:r>
            <a:rPr lang="ru-RU" sz="2000" dirty="0" smtClean="0"/>
            <a:t>, </a:t>
          </a:r>
          <a:r>
            <a:rPr lang="ru-RU" sz="2000" dirty="0" err="1" smtClean="0"/>
            <a:t>що</a:t>
          </a:r>
          <a:r>
            <a:rPr lang="ru-RU" sz="2000" dirty="0" smtClean="0"/>
            <a:t> і </a:t>
          </a:r>
          <a:r>
            <a:rPr lang="ru-RU" sz="2000" dirty="0" err="1" smtClean="0"/>
            <a:t>сприяє</a:t>
          </a:r>
          <a:r>
            <a:rPr lang="ru-RU" sz="2000" dirty="0" smtClean="0"/>
            <a:t> </a:t>
          </a:r>
          <a:r>
            <a:rPr lang="ru-RU" sz="2000" dirty="0" err="1" smtClean="0"/>
            <a:t>розвитку</a:t>
          </a:r>
          <a:r>
            <a:rPr lang="ru-RU" sz="2000" dirty="0" smtClean="0"/>
            <a:t> </a:t>
          </a:r>
          <a:r>
            <a:rPr lang="ru-RU" sz="2000" dirty="0" err="1" smtClean="0"/>
            <a:t>особистості</a:t>
          </a:r>
          <a:r>
            <a:rPr lang="ru-RU" sz="2000" dirty="0" smtClean="0"/>
            <a:t> та </a:t>
          </a:r>
          <a:r>
            <a:rPr lang="ru-RU" sz="2000" dirty="0" err="1" smtClean="0"/>
            <a:t>колективу</a:t>
          </a:r>
          <a:endParaRPr lang="ru-RU" sz="2000" dirty="0"/>
        </a:p>
      </dgm:t>
    </dgm:pt>
    <dgm:pt modelId="{35009971-D532-4AE2-8DC4-79CF74011080}" type="parTrans" cxnId="{4EBA1C14-35D7-43FE-9210-1C7299AEAE89}">
      <dgm:prSet/>
      <dgm:spPr/>
      <dgm:t>
        <a:bodyPr/>
        <a:lstStyle/>
        <a:p>
          <a:endParaRPr lang="ru-RU"/>
        </a:p>
      </dgm:t>
    </dgm:pt>
    <dgm:pt modelId="{DF39F4FA-275C-4F68-BF03-0019A5D79990}" type="sibTrans" cxnId="{4EBA1C14-35D7-43FE-9210-1C7299AEAE89}">
      <dgm:prSet/>
      <dgm:spPr/>
      <dgm:t>
        <a:bodyPr/>
        <a:lstStyle/>
        <a:p>
          <a:endParaRPr lang="ru-RU"/>
        </a:p>
      </dgm:t>
    </dgm:pt>
    <dgm:pt modelId="{07B371E3-31E6-4E2F-A801-913CDFCABC6B}">
      <dgm:prSet custT="1"/>
      <dgm:spPr/>
      <dgm:t>
        <a:bodyPr/>
        <a:lstStyle/>
        <a:p>
          <a:r>
            <a:rPr lang="ru-RU" sz="2000" dirty="0" err="1" smtClean="0"/>
            <a:t>спосіб</a:t>
          </a:r>
          <a:r>
            <a:rPr lang="ru-RU" sz="2000" dirty="0" smtClean="0"/>
            <a:t> </a:t>
          </a:r>
          <a:r>
            <a:rPr lang="ru-RU" sz="2000" dirty="0" err="1" smtClean="0"/>
            <a:t>організації</a:t>
          </a:r>
          <a:r>
            <a:rPr lang="ru-RU" sz="2000" dirty="0" smtClean="0"/>
            <a:t> </a:t>
          </a:r>
          <a:r>
            <a:rPr lang="ru-RU" sz="2000" dirty="0" err="1" smtClean="0"/>
            <a:t>життєдіяльності</a:t>
          </a:r>
          <a:r>
            <a:rPr lang="ru-RU" sz="2000" dirty="0" smtClean="0"/>
            <a:t> та </a:t>
          </a:r>
          <a:r>
            <a:rPr lang="ru-RU" sz="2000" dirty="0" err="1" smtClean="0"/>
            <a:t>виховання</a:t>
          </a:r>
          <a:r>
            <a:rPr lang="ru-RU" sz="2000" dirty="0" smtClean="0"/>
            <a:t> </a:t>
          </a:r>
          <a:r>
            <a:rPr lang="ru-RU" sz="2000" dirty="0" err="1" smtClean="0"/>
            <a:t>всіх</a:t>
          </a:r>
          <a:r>
            <a:rPr lang="ru-RU" sz="2000" dirty="0" smtClean="0"/>
            <a:t> </a:t>
          </a:r>
          <a:r>
            <a:rPr lang="ru-RU" sz="2000" dirty="0" err="1" smtClean="0"/>
            <a:t>учасників</a:t>
          </a:r>
          <a:r>
            <a:rPr lang="ru-RU" sz="2000" dirty="0" smtClean="0"/>
            <a:t> </a:t>
          </a:r>
          <a:r>
            <a:rPr lang="ru-RU" sz="2000" dirty="0" err="1" smtClean="0"/>
            <a:t>навчально</a:t>
          </a:r>
          <a:r>
            <a:rPr lang="ru-RU" sz="2000" dirty="0" smtClean="0"/>
            <a:t>- </a:t>
          </a:r>
          <a:r>
            <a:rPr lang="ru-RU" sz="2000" dirty="0" err="1" smtClean="0"/>
            <a:t>виховного</a:t>
          </a:r>
          <a:r>
            <a:rPr lang="ru-RU" sz="2000" dirty="0" smtClean="0"/>
            <a:t> </a:t>
          </a:r>
          <a:r>
            <a:rPr lang="ru-RU" sz="2000" dirty="0" err="1" smtClean="0"/>
            <a:t>процесу</a:t>
          </a:r>
          <a:endParaRPr lang="ru-RU" sz="2000" dirty="0"/>
        </a:p>
      </dgm:t>
    </dgm:pt>
    <dgm:pt modelId="{74DA982F-EA41-4E67-B4D8-F4818FE263E9}" type="parTrans" cxnId="{3F4AFA66-2E3B-4BEA-B4CF-4CA608BA99CC}">
      <dgm:prSet/>
      <dgm:spPr/>
      <dgm:t>
        <a:bodyPr/>
        <a:lstStyle/>
        <a:p>
          <a:endParaRPr lang="ru-RU"/>
        </a:p>
      </dgm:t>
    </dgm:pt>
    <dgm:pt modelId="{669E3347-2CAE-4DE4-AA91-F4CF19E53EBC}" type="sibTrans" cxnId="{3F4AFA66-2E3B-4BEA-B4CF-4CA608BA99CC}">
      <dgm:prSet/>
      <dgm:spPr/>
      <dgm:t>
        <a:bodyPr/>
        <a:lstStyle/>
        <a:p>
          <a:endParaRPr lang="ru-RU"/>
        </a:p>
      </dgm:t>
    </dgm:pt>
    <dgm:pt modelId="{C4B4729A-6867-40C2-A29C-587ED6C935A0}" type="pres">
      <dgm:prSet presAssocID="{EF99C11D-1BC1-404B-9854-BD9388836E81}" presName="compositeShape" presStyleCnt="0">
        <dgm:presLayoutVars>
          <dgm:dir/>
          <dgm:resizeHandles/>
        </dgm:presLayoutVars>
      </dgm:prSet>
      <dgm:spPr/>
    </dgm:pt>
    <dgm:pt modelId="{8F9063E8-44CC-41A8-93FE-02C5663FA218}" type="pres">
      <dgm:prSet presAssocID="{EF99C11D-1BC1-404B-9854-BD9388836E81}" presName="pyramid" presStyleLbl="node1" presStyleIdx="0" presStyleCnt="1" custLinFactNeighborX="-46067" custLinFactNeighborY="-358"/>
      <dgm:spPr/>
    </dgm:pt>
    <dgm:pt modelId="{FA038DF9-F6C7-471F-B67E-919A6FEE5A8E}" type="pres">
      <dgm:prSet presAssocID="{EF99C11D-1BC1-404B-9854-BD9388836E81}" presName="theList" presStyleCnt="0"/>
      <dgm:spPr/>
    </dgm:pt>
    <dgm:pt modelId="{4C73B164-5F8C-4C33-916D-B3453961592B}" type="pres">
      <dgm:prSet presAssocID="{4126952A-6ADF-408F-970B-B9ABF9C50E1A}" presName="aNode" presStyleLbl="fgAcc1" presStyleIdx="0" presStyleCnt="3" custScaleX="2290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F1939D-3753-4015-BEB2-FD5BCCD31C7E}" type="pres">
      <dgm:prSet presAssocID="{4126952A-6ADF-408F-970B-B9ABF9C50E1A}" presName="aSpace" presStyleCnt="0"/>
      <dgm:spPr/>
    </dgm:pt>
    <dgm:pt modelId="{2102C232-43DF-4009-B119-9BF58FEB8EC8}" type="pres">
      <dgm:prSet presAssocID="{7005721E-7FC8-4325-AC15-ECCCBA7E34FE}" presName="aNode" presStyleLbl="fgAcc1" presStyleIdx="1" presStyleCnt="3" custScaleX="2299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16638D-5896-45DC-9814-51F280C2AE3F}" type="pres">
      <dgm:prSet presAssocID="{7005721E-7FC8-4325-AC15-ECCCBA7E34FE}" presName="aSpace" presStyleCnt="0"/>
      <dgm:spPr/>
    </dgm:pt>
    <dgm:pt modelId="{97539D58-4A2D-4D5B-B7D4-FEE82CF30E48}" type="pres">
      <dgm:prSet presAssocID="{07B371E3-31E6-4E2F-A801-913CDFCABC6B}" presName="aNode" presStyleLbl="fgAcc1" presStyleIdx="2" presStyleCnt="3" custScaleX="2294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517A51-0315-4436-AE54-107E99E83B92}" type="pres">
      <dgm:prSet presAssocID="{07B371E3-31E6-4E2F-A801-913CDFCABC6B}" presName="aSpace" presStyleCnt="0"/>
      <dgm:spPr/>
    </dgm:pt>
  </dgm:ptLst>
  <dgm:cxnLst>
    <dgm:cxn modelId="{4EBA1C14-35D7-43FE-9210-1C7299AEAE89}" srcId="{EF99C11D-1BC1-404B-9854-BD9388836E81}" destId="{7005721E-7FC8-4325-AC15-ECCCBA7E34FE}" srcOrd="1" destOrd="0" parTransId="{35009971-D532-4AE2-8DC4-79CF74011080}" sibTransId="{DF39F4FA-275C-4F68-BF03-0019A5D79990}"/>
    <dgm:cxn modelId="{151A3EE4-C64F-4906-A355-CCDA2CEAB11F}" type="presOf" srcId="{4126952A-6ADF-408F-970B-B9ABF9C50E1A}" destId="{4C73B164-5F8C-4C33-916D-B3453961592B}" srcOrd="0" destOrd="0" presId="urn:microsoft.com/office/officeart/2005/8/layout/pyramid2"/>
    <dgm:cxn modelId="{8F296F9A-AB5E-4214-B05F-6F9EA610C5FB}" type="presOf" srcId="{EF99C11D-1BC1-404B-9854-BD9388836E81}" destId="{C4B4729A-6867-40C2-A29C-587ED6C935A0}" srcOrd="0" destOrd="0" presId="urn:microsoft.com/office/officeart/2005/8/layout/pyramid2"/>
    <dgm:cxn modelId="{326A5573-1A2E-40AB-95D1-B560D805BBFE}" type="presOf" srcId="{7005721E-7FC8-4325-AC15-ECCCBA7E34FE}" destId="{2102C232-43DF-4009-B119-9BF58FEB8EC8}" srcOrd="0" destOrd="0" presId="urn:microsoft.com/office/officeart/2005/8/layout/pyramid2"/>
    <dgm:cxn modelId="{7700C817-6C3E-4F7B-BD21-E86B1D4A3239}" srcId="{EF99C11D-1BC1-404B-9854-BD9388836E81}" destId="{4126952A-6ADF-408F-970B-B9ABF9C50E1A}" srcOrd="0" destOrd="0" parTransId="{F01F3E16-D56C-42FA-B0CC-6C042DF72213}" sibTransId="{EB0B5C4D-EA39-4016-954D-EBC31C8C38AD}"/>
    <dgm:cxn modelId="{3F4AFA66-2E3B-4BEA-B4CF-4CA608BA99CC}" srcId="{EF99C11D-1BC1-404B-9854-BD9388836E81}" destId="{07B371E3-31E6-4E2F-A801-913CDFCABC6B}" srcOrd="2" destOrd="0" parTransId="{74DA982F-EA41-4E67-B4D8-F4818FE263E9}" sibTransId="{669E3347-2CAE-4DE4-AA91-F4CF19E53EBC}"/>
    <dgm:cxn modelId="{A5A08CF2-7053-4AA7-B082-53FAE2483C25}" type="presOf" srcId="{07B371E3-31E6-4E2F-A801-913CDFCABC6B}" destId="{97539D58-4A2D-4D5B-B7D4-FEE82CF30E48}" srcOrd="0" destOrd="0" presId="urn:microsoft.com/office/officeart/2005/8/layout/pyramid2"/>
    <dgm:cxn modelId="{7A2C0A4B-3221-43C7-B33D-2A609211FD2B}" type="presParOf" srcId="{C4B4729A-6867-40C2-A29C-587ED6C935A0}" destId="{8F9063E8-44CC-41A8-93FE-02C5663FA218}" srcOrd="0" destOrd="0" presId="urn:microsoft.com/office/officeart/2005/8/layout/pyramid2"/>
    <dgm:cxn modelId="{A63D3876-294D-439B-945D-34EF383A2F77}" type="presParOf" srcId="{C4B4729A-6867-40C2-A29C-587ED6C935A0}" destId="{FA038DF9-F6C7-471F-B67E-919A6FEE5A8E}" srcOrd="1" destOrd="0" presId="urn:microsoft.com/office/officeart/2005/8/layout/pyramid2"/>
    <dgm:cxn modelId="{5FC932DD-5F22-42FD-8DDC-6A320E1287A3}" type="presParOf" srcId="{FA038DF9-F6C7-471F-B67E-919A6FEE5A8E}" destId="{4C73B164-5F8C-4C33-916D-B3453961592B}" srcOrd="0" destOrd="0" presId="urn:microsoft.com/office/officeart/2005/8/layout/pyramid2"/>
    <dgm:cxn modelId="{F78B61E6-5B8E-46DC-83FD-A406585F8637}" type="presParOf" srcId="{FA038DF9-F6C7-471F-B67E-919A6FEE5A8E}" destId="{FEF1939D-3753-4015-BEB2-FD5BCCD31C7E}" srcOrd="1" destOrd="0" presId="urn:microsoft.com/office/officeart/2005/8/layout/pyramid2"/>
    <dgm:cxn modelId="{3B74E882-E42C-4BF0-951F-6732D823EB90}" type="presParOf" srcId="{FA038DF9-F6C7-471F-B67E-919A6FEE5A8E}" destId="{2102C232-43DF-4009-B119-9BF58FEB8EC8}" srcOrd="2" destOrd="0" presId="urn:microsoft.com/office/officeart/2005/8/layout/pyramid2"/>
    <dgm:cxn modelId="{F0C43EB3-A073-4E38-A0CA-F4FF48526B1F}" type="presParOf" srcId="{FA038DF9-F6C7-471F-B67E-919A6FEE5A8E}" destId="{D416638D-5896-45DC-9814-51F280C2AE3F}" srcOrd="3" destOrd="0" presId="urn:microsoft.com/office/officeart/2005/8/layout/pyramid2"/>
    <dgm:cxn modelId="{01EA7759-5604-4237-9490-CE39E773851E}" type="presParOf" srcId="{FA038DF9-F6C7-471F-B67E-919A6FEE5A8E}" destId="{97539D58-4A2D-4D5B-B7D4-FEE82CF30E48}" srcOrd="4" destOrd="0" presId="urn:microsoft.com/office/officeart/2005/8/layout/pyramid2"/>
    <dgm:cxn modelId="{5594602B-F2A9-4EE8-BA01-DF32B0C505C1}" type="presParOf" srcId="{FA038DF9-F6C7-471F-B67E-919A6FEE5A8E}" destId="{C8517A51-0315-4436-AE54-107E99E83B92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8FA643-5C23-44CE-B222-B7AC91FF333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6D74D1-EAEB-48A4-9A3C-F7994EF798FE}">
      <dgm:prSet custT="1"/>
      <dgm:spPr/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мета, </a:t>
          </a:r>
          <a:r>
            <a:rPr lang="ru-RU" sz="2800" dirty="0" err="1" smtClean="0">
              <a:solidFill>
                <a:schemeClr val="tx1"/>
              </a:solidFill>
            </a:rPr>
            <a:t>заради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якої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створюється</a:t>
          </a:r>
          <a:r>
            <a:rPr lang="ru-RU" sz="2800" dirty="0" smtClean="0">
              <a:solidFill>
                <a:schemeClr val="tx1"/>
              </a:solidFill>
            </a:rPr>
            <a:t> система; </a:t>
          </a:r>
          <a:endParaRPr lang="ru-RU" sz="2800" dirty="0">
            <a:solidFill>
              <a:schemeClr val="tx1"/>
            </a:solidFill>
          </a:endParaRPr>
        </a:p>
      </dgm:t>
    </dgm:pt>
    <dgm:pt modelId="{B702DFE9-E726-4CC8-AF1F-7BDD4D913593}" type="parTrans" cxnId="{519C65F0-1153-4532-9B6B-370C34B12ED9}">
      <dgm:prSet/>
      <dgm:spPr/>
      <dgm:t>
        <a:bodyPr/>
        <a:lstStyle/>
        <a:p>
          <a:endParaRPr lang="ru-RU"/>
        </a:p>
      </dgm:t>
    </dgm:pt>
    <dgm:pt modelId="{F9B56AB5-4184-4F9F-B84C-76CFAFF02AF5}" type="sibTrans" cxnId="{519C65F0-1153-4532-9B6B-370C34B12ED9}">
      <dgm:prSet/>
      <dgm:spPr/>
      <dgm:t>
        <a:bodyPr/>
        <a:lstStyle/>
        <a:p>
          <a:endParaRPr lang="ru-RU"/>
        </a:p>
      </dgm:t>
    </dgm:pt>
    <dgm:pt modelId="{BA17414C-25CF-48EE-A31A-EF000F17C063}">
      <dgm:prSet custT="1"/>
      <dgm:spPr/>
      <dgm:t>
        <a:bodyPr/>
        <a:lstStyle/>
        <a:p>
          <a:r>
            <a:rPr lang="ru-RU" sz="2800" dirty="0" err="1" smtClean="0">
              <a:solidFill>
                <a:schemeClr val="tx1"/>
              </a:solidFill>
            </a:rPr>
            <a:t>виховна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діяльність</a:t>
          </a:r>
          <a:r>
            <a:rPr lang="ru-RU" sz="2800" dirty="0" smtClean="0">
              <a:solidFill>
                <a:schemeClr val="tx1"/>
              </a:solidFill>
            </a:rPr>
            <a:t> та </a:t>
          </a:r>
          <a:r>
            <a:rPr lang="ru-RU" sz="2800" dirty="0" err="1" smtClean="0">
              <a:solidFill>
                <a:schemeClr val="tx1"/>
              </a:solidFill>
            </a:rPr>
            <a:t>спілкування</a:t>
          </a:r>
          <a:r>
            <a:rPr lang="ru-RU" sz="2800" dirty="0" smtClean="0">
              <a:solidFill>
                <a:schemeClr val="tx1"/>
              </a:solidFill>
            </a:rPr>
            <a:t>; </a:t>
          </a:r>
          <a:endParaRPr lang="ru-RU" sz="1500" dirty="0"/>
        </a:p>
      </dgm:t>
    </dgm:pt>
    <dgm:pt modelId="{A1BEE00F-05FD-4E2B-B2CF-CF31C26CC036}" type="parTrans" cxnId="{E7151935-1B4A-450E-B72E-667700BE7D9E}">
      <dgm:prSet/>
      <dgm:spPr/>
      <dgm:t>
        <a:bodyPr/>
        <a:lstStyle/>
        <a:p>
          <a:endParaRPr lang="ru-RU"/>
        </a:p>
      </dgm:t>
    </dgm:pt>
    <dgm:pt modelId="{6470A185-B1BD-4D67-9DDB-9C6880A517A2}" type="sibTrans" cxnId="{E7151935-1B4A-450E-B72E-667700BE7D9E}">
      <dgm:prSet/>
      <dgm:spPr/>
      <dgm:t>
        <a:bodyPr/>
        <a:lstStyle/>
        <a:p>
          <a:endParaRPr lang="ru-RU"/>
        </a:p>
      </dgm:t>
    </dgm:pt>
    <dgm:pt modelId="{57728845-51E0-47C6-B71C-F8BEBDAF7744}">
      <dgm:prSet custT="1"/>
      <dgm:spPr/>
      <dgm:t>
        <a:bodyPr/>
        <a:lstStyle/>
        <a:p>
          <a:r>
            <a:rPr lang="ru-RU" sz="2800" dirty="0" err="1" smtClean="0">
              <a:solidFill>
                <a:schemeClr val="tx1"/>
              </a:solidFill>
            </a:rPr>
            <a:t>середовище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системи</a:t>
          </a:r>
          <a:r>
            <a:rPr lang="ru-RU" sz="2800" dirty="0" smtClean="0">
              <a:solidFill>
                <a:schemeClr val="tx1"/>
              </a:solidFill>
            </a:rPr>
            <a:t>; </a:t>
          </a:r>
          <a:endParaRPr lang="ru-RU" sz="2800" dirty="0"/>
        </a:p>
      </dgm:t>
    </dgm:pt>
    <dgm:pt modelId="{32CAF091-60A7-460C-B9D1-F77439F87AB5}" type="parTrans" cxnId="{64954CAA-8FC6-4346-B27F-929013E59731}">
      <dgm:prSet/>
      <dgm:spPr/>
      <dgm:t>
        <a:bodyPr/>
        <a:lstStyle/>
        <a:p>
          <a:endParaRPr lang="ru-RU"/>
        </a:p>
      </dgm:t>
    </dgm:pt>
    <dgm:pt modelId="{BADEDCA5-5AD8-4239-A94B-908473572152}" type="sibTrans" cxnId="{64954CAA-8FC6-4346-B27F-929013E59731}">
      <dgm:prSet/>
      <dgm:spPr/>
      <dgm:t>
        <a:bodyPr/>
        <a:lstStyle/>
        <a:p>
          <a:endParaRPr lang="ru-RU"/>
        </a:p>
      </dgm:t>
    </dgm:pt>
    <dgm:pt modelId="{4027C321-4CE1-46F5-B2EE-4B986E2050F8}">
      <dgm:prSet custT="1"/>
      <dgm:spPr/>
      <dgm:t>
        <a:bodyPr/>
        <a:lstStyle/>
        <a:p>
          <a:r>
            <a:rPr lang="ru-RU" sz="2800" dirty="0" err="1" smtClean="0">
              <a:solidFill>
                <a:schemeClr val="tx1"/>
              </a:solidFill>
            </a:rPr>
            <a:t>суб’єкти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виховної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діяльності</a:t>
          </a:r>
          <a:r>
            <a:rPr lang="ru-RU" sz="2800" dirty="0" smtClean="0">
              <a:solidFill>
                <a:schemeClr val="tx1"/>
              </a:solidFill>
            </a:rPr>
            <a:t>; </a:t>
          </a:r>
          <a:endParaRPr lang="ru-RU" sz="2800" dirty="0"/>
        </a:p>
      </dgm:t>
    </dgm:pt>
    <dgm:pt modelId="{6A532239-FD61-4DD5-AE94-21C1D04E18B6}" type="parTrans" cxnId="{CC9033E3-8BB7-40AF-8298-21C68FD06517}">
      <dgm:prSet/>
      <dgm:spPr/>
      <dgm:t>
        <a:bodyPr/>
        <a:lstStyle/>
        <a:p>
          <a:endParaRPr lang="ru-RU"/>
        </a:p>
      </dgm:t>
    </dgm:pt>
    <dgm:pt modelId="{415E9E66-23FC-4C44-B89F-19CFEA05F769}" type="sibTrans" cxnId="{CC9033E3-8BB7-40AF-8298-21C68FD06517}">
      <dgm:prSet/>
      <dgm:spPr/>
      <dgm:t>
        <a:bodyPr/>
        <a:lstStyle/>
        <a:p>
          <a:endParaRPr lang="ru-RU"/>
        </a:p>
      </dgm:t>
    </dgm:pt>
    <dgm:pt modelId="{2ADCB875-BFFD-4CB5-8587-97E86ACF6761}">
      <dgm:prSet custT="1"/>
      <dgm:spPr/>
      <dgm:t>
        <a:bodyPr/>
        <a:lstStyle/>
        <a:p>
          <a:r>
            <a:rPr lang="ru-RU" sz="2800" dirty="0" err="1" smtClean="0">
              <a:solidFill>
                <a:schemeClr val="tx1"/>
              </a:solidFill>
            </a:rPr>
            <a:t>управління</a:t>
          </a:r>
          <a:r>
            <a:rPr lang="ru-RU" sz="2800" dirty="0" smtClean="0">
              <a:solidFill>
                <a:schemeClr val="tx1"/>
              </a:solidFill>
            </a:rPr>
            <a:t>, </a:t>
          </a:r>
          <a:r>
            <a:rPr lang="ru-RU" sz="2800" dirty="0" err="1" smtClean="0">
              <a:solidFill>
                <a:schemeClr val="tx1"/>
              </a:solidFill>
            </a:rPr>
            <a:t>що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забезпечує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інтеграцію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всіх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компонентів</a:t>
          </a:r>
          <a:r>
            <a:rPr lang="ru-RU" sz="2800" dirty="0" smtClean="0">
              <a:solidFill>
                <a:schemeClr val="tx1"/>
              </a:solidFill>
            </a:rPr>
            <a:t> у </a:t>
          </a:r>
          <a:r>
            <a:rPr lang="ru-RU" sz="2800" dirty="0" err="1" smtClean="0">
              <a:solidFill>
                <a:schemeClr val="tx1"/>
              </a:solidFill>
            </a:rPr>
            <a:t>цілісну</a:t>
          </a:r>
          <a:r>
            <a:rPr lang="ru-RU" sz="2800" dirty="0" smtClean="0">
              <a:solidFill>
                <a:schemeClr val="tx1"/>
              </a:solidFill>
            </a:rPr>
            <a:t> систему.</a:t>
          </a:r>
          <a:endParaRPr lang="ru-RU" sz="2800" dirty="0"/>
        </a:p>
      </dgm:t>
    </dgm:pt>
    <dgm:pt modelId="{B061EBA1-232E-4A4D-9E85-C9D96BEF6746}" type="parTrans" cxnId="{7F461D5A-7BF6-4887-BCE6-D2B3AE620F4B}">
      <dgm:prSet/>
      <dgm:spPr/>
      <dgm:t>
        <a:bodyPr/>
        <a:lstStyle/>
        <a:p>
          <a:endParaRPr lang="ru-RU"/>
        </a:p>
      </dgm:t>
    </dgm:pt>
    <dgm:pt modelId="{E83485EE-A709-47DB-96AA-7CA230170871}" type="sibTrans" cxnId="{7F461D5A-7BF6-4887-BCE6-D2B3AE620F4B}">
      <dgm:prSet/>
      <dgm:spPr/>
      <dgm:t>
        <a:bodyPr/>
        <a:lstStyle/>
        <a:p>
          <a:endParaRPr lang="ru-RU"/>
        </a:p>
      </dgm:t>
    </dgm:pt>
    <dgm:pt modelId="{3D56A1AB-95A8-4FB9-916E-7EAF80889AE5}" type="pres">
      <dgm:prSet presAssocID="{7C8FA643-5C23-44CE-B222-B7AC91FF333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57C64A9-430D-4157-8626-171BE4E0C646}" type="pres">
      <dgm:prSet presAssocID="{D46D74D1-EAEB-48A4-9A3C-F7994EF798FE}" presName="parentLin" presStyleCnt="0"/>
      <dgm:spPr/>
    </dgm:pt>
    <dgm:pt modelId="{4F02247A-61CC-4BC8-9190-370262D2461F}" type="pres">
      <dgm:prSet presAssocID="{D46D74D1-EAEB-48A4-9A3C-F7994EF798FE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B13A0CBC-DB0E-4F55-9437-15AC2AC3B76B}" type="pres">
      <dgm:prSet presAssocID="{D46D74D1-EAEB-48A4-9A3C-F7994EF798FE}" presName="parentText" presStyleLbl="node1" presStyleIdx="0" presStyleCnt="5" custScaleX="131359" custScaleY="21945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0D45B7-BC3A-4D85-9246-403FC8B0E0B7}" type="pres">
      <dgm:prSet presAssocID="{D46D74D1-EAEB-48A4-9A3C-F7994EF798FE}" presName="negativeSpace" presStyleCnt="0"/>
      <dgm:spPr/>
    </dgm:pt>
    <dgm:pt modelId="{74627148-E7F0-42BC-8570-CC3231E880AB}" type="pres">
      <dgm:prSet presAssocID="{D46D74D1-EAEB-48A4-9A3C-F7994EF798FE}" presName="childText" presStyleLbl="conFgAcc1" presStyleIdx="0" presStyleCnt="5">
        <dgm:presLayoutVars>
          <dgm:bulletEnabled val="1"/>
        </dgm:presLayoutVars>
      </dgm:prSet>
      <dgm:spPr/>
    </dgm:pt>
    <dgm:pt modelId="{AD6E0255-496E-4EC5-AEF9-796349807B97}" type="pres">
      <dgm:prSet presAssocID="{F9B56AB5-4184-4F9F-B84C-76CFAFF02AF5}" presName="spaceBetweenRectangles" presStyleCnt="0"/>
      <dgm:spPr/>
    </dgm:pt>
    <dgm:pt modelId="{2B7632E3-DAE8-4815-997A-F07A20898B7F}" type="pres">
      <dgm:prSet presAssocID="{BA17414C-25CF-48EE-A31A-EF000F17C063}" presName="parentLin" presStyleCnt="0"/>
      <dgm:spPr/>
    </dgm:pt>
    <dgm:pt modelId="{19D545FF-2DAB-4D6E-B5D8-C7A759255E3B}" type="pres">
      <dgm:prSet presAssocID="{BA17414C-25CF-48EE-A31A-EF000F17C063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3031CF7E-3350-4E19-B7AF-EF7BC517F6E8}" type="pres">
      <dgm:prSet presAssocID="{BA17414C-25CF-48EE-A31A-EF000F17C063}" presName="parentText" presStyleLbl="node1" presStyleIdx="1" presStyleCnt="5" custScaleX="131743" custScaleY="23154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1DE931-24EA-4702-9D49-CEC96314E37F}" type="pres">
      <dgm:prSet presAssocID="{BA17414C-25CF-48EE-A31A-EF000F17C063}" presName="negativeSpace" presStyleCnt="0"/>
      <dgm:spPr/>
    </dgm:pt>
    <dgm:pt modelId="{944B4099-3700-4D9F-A9DB-27198338930A}" type="pres">
      <dgm:prSet presAssocID="{BA17414C-25CF-48EE-A31A-EF000F17C063}" presName="childText" presStyleLbl="conFgAcc1" presStyleIdx="1" presStyleCnt="5">
        <dgm:presLayoutVars>
          <dgm:bulletEnabled val="1"/>
        </dgm:presLayoutVars>
      </dgm:prSet>
      <dgm:spPr/>
    </dgm:pt>
    <dgm:pt modelId="{ECBA7AFA-2A2F-471F-97EF-46692EDBD678}" type="pres">
      <dgm:prSet presAssocID="{6470A185-B1BD-4D67-9DDB-9C6880A517A2}" presName="spaceBetweenRectangles" presStyleCnt="0"/>
      <dgm:spPr/>
    </dgm:pt>
    <dgm:pt modelId="{1181073B-54AB-43FE-A643-BAB58162CDD3}" type="pres">
      <dgm:prSet presAssocID="{4027C321-4CE1-46F5-B2EE-4B986E2050F8}" presName="parentLin" presStyleCnt="0"/>
      <dgm:spPr/>
    </dgm:pt>
    <dgm:pt modelId="{8B4A7390-2F41-4CC0-9489-2F92182B7956}" type="pres">
      <dgm:prSet presAssocID="{4027C321-4CE1-46F5-B2EE-4B986E2050F8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210FA0C0-2413-4701-A7C9-5BEAE7F74BF5}" type="pres">
      <dgm:prSet presAssocID="{4027C321-4CE1-46F5-B2EE-4B986E2050F8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9AC0DB-195E-4447-BF6C-A2FB2CA691D1}" type="pres">
      <dgm:prSet presAssocID="{4027C321-4CE1-46F5-B2EE-4B986E2050F8}" presName="negativeSpace" presStyleCnt="0"/>
      <dgm:spPr/>
    </dgm:pt>
    <dgm:pt modelId="{155A8BEF-4D01-470C-801F-E2BA5B2557D6}" type="pres">
      <dgm:prSet presAssocID="{4027C321-4CE1-46F5-B2EE-4B986E2050F8}" presName="childText" presStyleLbl="conFgAcc1" presStyleIdx="2" presStyleCnt="5">
        <dgm:presLayoutVars>
          <dgm:bulletEnabled val="1"/>
        </dgm:presLayoutVars>
      </dgm:prSet>
      <dgm:spPr/>
    </dgm:pt>
    <dgm:pt modelId="{D963D5A1-6461-4E97-A1F4-4EF841DC4A3A}" type="pres">
      <dgm:prSet presAssocID="{415E9E66-23FC-4C44-B89F-19CFEA05F769}" presName="spaceBetweenRectangles" presStyleCnt="0"/>
      <dgm:spPr/>
    </dgm:pt>
    <dgm:pt modelId="{66E6ADDB-53AF-4030-B647-3EC6674CD935}" type="pres">
      <dgm:prSet presAssocID="{57728845-51E0-47C6-B71C-F8BEBDAF7744}" presName="parentLin" presStyleCnt="0"/>
      <dgm:spPr/>
    </dgm:pt>
    <dgm:pt modelId="{DDBC27DD-AE9F-4740-B1F3-D4462C696F77}" type="pres">
      <dgm:prSet presAssocID="{57728845-51E0-47C6-B71C-F8BEBDAF7744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9462B9DD-54C4-4F1D-A9FB-D660AB2E9D0A}" type="pres">
      <dgm:prSet presAssocID="{57728845-51E0-47C6-B71C-F8BEBDAF7744}" presName="parentText" presStyleLbl="node1" presStyleIdx="3" presStyleCnt="5" custScaleX="130545" custScaleY="22604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3C9334-C2DE-410A-8F56-08148190245A}" type="pres">
      <dgm:prSet presAssocID="{57728845-51E0-47C6-B71C-F8BEBDAF7744}" presName="negativeSpace" presStyleCnt="0"/>
      <dgm:spPr/>
    </dgm:pt>
    <dgm:pt modelId="{57D16BDD-ACD9-4540-A81A-959E7D7F24DF}" type="pres">
      <dgm:prSet presAssocID="{57728845-51E0-47C6-B71C-F8BEBDAF7744}" presName="childText" presStyleLbl="conFgAcc1" presStyleIdx="3" presStyleCnt="5">
        <dgm:presLayoutVars>
          <dgm:bulletEnabled val="1"/>
        </dgm:presLayoutVars>
      </dgm:prSet>
      <dgm:spPr/>
    </dgm:pt>
    <dgm:pt modelId="{5F548DBC-C8E0-4D83-8F53-9D05E91A12F7}" type="pres">
      <dgm:prSet presAssocID="{BADEDCA5-5AD8-4239-A94B-908473572152}" presName="spaceBetweenRectangles" presStyleCnt="0"/>
      <dgm:spPr/>
    </dgm:pt>
    <dgm:pt modelId="{75973AE0-E439-4873-9723-BBDA5F8AFADB}" type="pres">
      <dgm:prSet presAssocID="{2ADCB875-BFFD-4CB5-8587-97E86ACF6761}" presName="parentLin" presStyleCnt="0"/>
      <dgm:spPr/>
    </dgm:pt>
    <dgm:pt modelId="{04B83EF1-4224-46F0-9C9D-53693EE3CB7A}" type="pres">
      <dgm:prSet presAssocID="{2ADCB875-BFFD-4CB5-8587-97E86ACF6761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55B68C9F-FFBA-456D-82B5-77B61B06451A}" type="pres">
      <dgm:prSet presAssocID="{2ADCB875-BFFD-4CB5-8587-97E86ACF6761}" presName="parentText" presStyleLbl="node1" presStyleIdx="4" presStyleCnt="5" custScaleX="130545" custScaleY="22604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FA905E-648F-4B81-92C4-52782C5ECDFC}" type="pres">
      <dgm:prSet presAssocID="{2ADCB875-BFFD-4CB5-8587-97E86ACF6761}" presName="negativeSpace" presStyleCnt="0"/>
      <dgm:spPr/>
    </dgm:pt>
    <dgm:pt modelId="{3A8100D6-FD03-4449-9A7D-13FABDCD965A}" type="pres">
      <dgm:prSet presAssocID="{2ADCB875-BFFD-4CB5-8587-97E86ACF6761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CC9033E3-8BB7-40AF-8298-21C68FD06517}" srcId="{7C8FA643-5C23-44CE-B222-B7AC91FF3332}" destId="{4027C321-4CE1-46F5-B2EE-4B986E2050F8}" srcOrd="2" destOrd="0" parTransId="{6A532239-FD61-4DD5-AE94-21C1D04E18B6}" sibTransId="{415E9E66-23FC-4C44-B89F-19CFEA05F769}"/>
    <dgm:cxn modelId="{67601984-6277-4DBF-A529-43C518F8811F}" type="presOf" srcId="{BA17414C-25CF-48EE-A31A-EF000F17C063}" destId="{19D545FF-2DAB-4D6E-B5D8-C7A759255E3B}" srcOrd="0" destOrd="0" presId="urn:microsoft.com/office/officeart/2005/8/layout/list1"/>
    <dgm:cxn modelId="{97733FB3-3D99-4726-8246-016DA276A810}" type="presOf" srcId="{D46D74D1-EAEB-48A4-9A3C-F7994EF798FE}" destId="{B13A0CBC-DB0E-4F55-9437-15AC2AC3B76B}" srcOrd="1" destOrd="0" presId="urn:microsoft.com/office/officeart/2005/8/layout/list1"/>
    <dgm:cxn modelId="{45FD7B88-2168-4410-9BAD-6F8D824672D8}" type="presOf" srcId="{57728845-51E0-47C6-B71C-F8BEBDAF7744}" destId="{9462B9DD-54C4-4F1D-A9FB-D660AB2E9D0A}" srcOrd="1" destOrd="0" presId="urn:microsoft.com/office/officeart/2005/8/layout/list1"/>
    <dgm:cxn modelId="{A536F8F0-988A-459E-AE5B-114FDAA40C00}" type="presOf" srcId="{2ADCB875-BFFD-4CB5-8587-97E86ACF6761}" destId="{04B83EF1-4224-46F0-9C9D-53693EE3CB7A}" srcOrd="0" destOrd="0" presId="urn:microsoft.com/office/officeart/2005/8/layout/list1"/>
    <dgm:cxn modelId="{4C5E50EC-2947-433F-81A0-72E4422B1C98}" type="presOf" srcId="{D46D74D1-EAEB-48A4-9A3C-F7994EF798FE}" destId="{4F02247A-61CC-4BC8-9190-370262D2461F}" srcOrd="0" destOrd="0" presId="urn:microsoft.com/office/officeart/2005/8/layout/list1"/>
    <dgm:cxn modelId="{F70EDB77-BDD7-4F2B-9B7E-86BA41F89C18}" type="presOf" srcId="{BA17414C-25CF-48EE-A31A-EF000F17C063}" destId="{3031CF7E-3350-4E19-B7AF-EF7BC517F6E8}" srcOrd="1" destOrd="0" presId="urn:microsoft.com/office/officeart/2005/8/layout/list1"/>
    <dgm:cxn modelId="{86BA7B35-6D65-4CC4-9BBC-2717EFD04961}" type="presOf" srcId="{4027C321-4CE1-46F5-B2EE-4B986E2050F8}" destId="{8B4A7390-2F41-4CC0-9489-2F92182B7956}" srcOrd="0" destOrd="0" presId="urn:microsoft.com/office/officeart/2005/8/layout/list1"/>
    <dgm:cxn modelId="{7F461D5A-7BF6-4887-BCE6-D2B3AE620F4B}" srcId="{7C8FA643-5C23-44CE-B222-B7AC91FF3332}" destId="{2ADCB875-BFFD-4CB5-8587-97E86ACF6761}" srcOrd="4" destOrd="0" parTransId="{B061EBA1-232E-4A4D-9E85-C9D96BEF6746}" sibTransId="{E83485EE-A709-47DB-96AA-7CA230170871}"/>
    <dgm:cxn modelId="{64954CAA-8FC6-4346-B27F-929013E59731}" srcId="{7C8FA643-5C23-44CE-B222-B7AC91FF3332}" destId="{57728845-51E0-47C6-B71C-F8BEBDAF7744}" srcOrd="3" destOrd="0" parTransId="{32CAF091-60A7-460C-B9D1-F77439F87AB5}" sibTransId="{BADEDCA5-5AD8-4239-A94B-908473572152}"/>
    <dgm:cxn modelId="{1B578AD9-FF57-4901-B862-31FFABA445D5}" type="presOf" srcId="{2ADCB875-BFFD-4CB5-8587-97E86ACF6761}" destId="{55B68C9F-FFBA-456D-82B5-77B61B06451A}" srcOrd="1" destOrd="0" presId="urn:microsoft.com/office/officeart/2005/8/layout/list1"/>
    <dgm:cxn modelId="{E7151935-1B4A-450E-B72E-667700BE7D9E}" srcId="{7C8FA643-5C23-44CE-B222-B7AC91FF3332}" destId="{BA17414C-25CF-48EE-A31A-EF000F17C063}" srcOrd="1" destOrd="0" parTransId="{A1BEE00F-05FD-4E2B-B2CF-CF31C26CC036}" sibTransId="{6470A185-B1BD-4D67-9DDB-9C6880A517A2}"/>
    <dgm:cxn modelId="{519C65F0-1153-4532-9B6B-370C34B12ED9}" srcId="{7C8FA643-5C23-44CE-B222-B7AC91FF3332}" destId="{D46D74D1-EAEB-48A4-9A3C-F7994EF798FE}" srcOrd="0" destOrd="0" parTransId="{B702DFE9-E726-4CC8-AF1F-7BDD4D913593}" sibTransId="{F9B56AB5-4184-4F9F-B84C-76CFAFF02AF5}"/>
    <dgm:cxn modelId="{7AD9E0ED-0E9E-480E-A69C-28444C5B905C}" type="presOf" srcId="{7C8FA643-5C23-44CE-B222-B7AC91FF3332}" destId="{3D56A1AB-95A8-4FB9-916E-7EAF80889AE5}" srcOrd="0" destOrd="0" presId="urn:microsoft.com/office/officeart/2005/8/layout/list1"/>
    <dgm:cxn modelId="{B9BD832A-7D4B-4A57-9A02-EAB3DD0EAF96}" type="presOf" srcId="{57728845-51E0-47C6-B71C-F8BEBDAF7744}" destId="{DDBC27DD-AE9F-4740-B1F3-D4462C696F77}" srcOrd="0" destOrd="0" presId="urn:microsoft.com/office/officeart/2005/8/layout/list1"/>
    <dgm:cxn modelId="{BD798C46-AE37-46F8-831D-762C3CC1E590}" type="presOf" srcId="{4027C321-4CE1-46F5-B2EE-4B986E2050F8}" destId="{210FA0C0-2413-4701-A7C9-5BEAE7F74BF5}" srcOrd="1" destOrd="0" presId="urn:microsoft.com/office/officeart/2005/8/layout/list1"/>
    <dgm:cxn modelId="{D9C3F406-CAC3-41B2-BFEB-2A93836263A9}" type="presParOf" srcId="{3D56A1AB-95A8-4FB9-916E-7EAF80889AE5}" destId="{F57C64A9-430D-4157-8626-171BE4E0C646}" srcOrd="0" destOrd="0" presId="urn:microsoft.com/office/officeart/2005/8/layout/list1"/>
    <dgm:cxn modelId="{449189A9-DA28-43BF-9199-F1BDF5D9F26B}" type="presParOf" srcId="{F57C64A9-430D-4157-8626-171BE4E0C646}" destId="{4F02247A-61CC-4BC8-9190-370262D2461F}" srcOrd="0" destOrd="0" presId="urn:microsoft.com/office/officeart/2005/8/layout/list1"/>
    <dgm:cxn modelId="{920404D6-2B93-4705-918C-9B18B6E79FA7}" type="presParOf" srcId="{F57C64A9-430D-4157-8626-171BE4E0C646}" destId="{B13A0CBC-DB0E-4F55-9437-15AC2AC3B76B}" srcOrd="1" destOrd="0" presId="urn:microsoft.com/office/officeart/2005/8/layout/list1"/>
    <dgm:cxn modelId="{55009E0E-15B8-4A83-9C55-35627ECAE5FE}" type="presParOf" srcId="{3D56A1AB-95A8-4FB9-916E-7EAF80889AE5}" destId="{AA0D45B7-BC3A-4D85-9246-403FC8B0E0B7}" srcOrd="1" destOrd="0" presId="urn:microsoft.com/office/officeart/2005/8/layout/list1"/>
    <dgm:cxn modelId="{877A153B-4F32-4EB1-8714-74CA3F627848}" type="presParOf" srcId="{3D56A1AB-95A8-4FB9-916E-7EAF80889AE5}" destId="{74627148-E7F0-42BC-8570-CC3231E880AB}" srcOrd="2" destOrd="0" presId="urn:microsoft.com/office/officeart/2005/8/layout/list1"/>
    <dgm:cxn modelId="{D0C83842-76DB-49F8-ACB1-1FD67D5A5FE6}" type="presParOf" srcId="{3D56A1AB-95A8-4FB9-916E-7EAF80889AE5}" destId="{AD6E0255-496E-4EC5-AEF9-796349807B97}" srcOrd="3" destOrd="0" presId="urn:microsoft.com/office/officeart/2005/8/layout/list1"/>
    <dgm:cxn modelId="{5D8E5514-6776-48B0-8E33-6B4562F5FF52}" type="presParOf" srcId="{3D56A1AB-95A8-4FB9-916E-7EAF80889AE5}" destId="{2B7632E3-DAE8-4815-997A-F07A20898B7F}" srcOrd="4" destOrd="0" presId="urn:microsoft.com/office/officeart/2005/8/layout/list1"/>
    <dgm:cxn modelId="{09A629FE-4A12-4847-887E-6AC9785D518C}" type="presParOf" srcId="{2B7632E3-DAE8-4815-997A-F07A20898B7F}" destId="{19D545FF-2DAB-4D6E-B5D8-C7A759255E3B}" srcOrd="0" destOrd="0" presId="urn:microsoft.com/office/officeart/2005/8/layout/list1"/>
    <dgm:cxn modelId="{842B515A-726D-4035-A16A-BBFF0D1F2F91}" type="presParOf" srcId="{2B7632E3-DAE8-4815-997A-F07A20898B7F}" destId="{3031CF7E-3350-4E19-B7AF-EF7BC517F6E8}" srcOrd="1" destOrd="0" presId="urn:microsoft.com/office/officeart/2005/8/layout/list1"/>
    <dgm:cxn modelId="{C5C92B4C-E0D8-4B50-B301-213D0958D213}" type="presParOf" srcId="{3D56A1AB-95A8-4FB9-916E-7EAF80889AE5}" destId="{441DE931-24EA-4702-9D49-CEC96314E37F}" srcOrd="5" destOrd="0" presId="urn:microsoft.com/office/officeart/2005/8/layout/list1"/>
    <dgm:cxn modelId="{EF916D8F-B5AC-42E1-BF84-E63BE5B7F250}" type="presParOf" srcId="{3D56A1AB-95A8-4FB9-916E-7EAF80889AE5}" destId="{944B4099-3700-4D9F-A9DB-27198338930A}" srcOrd="6" destOrd="0" presId="urn:microsoft.com/office/officeart/2005/8/layout/list1"/>
    <dgm:cxn modelId="{C36FCC63-2C55-440F-A94A-1E9F31C1883D}" type="presParOf" srcId="{3D56A1AB-95A8-4FB9-916E-7EAF80889AE5}" destId="{ECBA7AFA-2A2F-471F-97EF-46692EDBD678}" srcOrd="7" destOrd="0" presId="urn:microsoft.com/office/officeart/2005/8/layout/list1"/>
    <dgm:cxn modelId="{AF4C415D-465A-4664-9616-55C0F9FFF645}" type="presParOf" srcId="{3D56A1AB-95A8-4FB9-916E-7EAF80889AE5}" destId="{1181073B-54AB-43FE-A643-BAB58162CDD3}" srcOrd="8" destOrd="0" presId="urn:microsoft.com/office/officeart/2005/8/layout/list1"/>
    <dgm:cxn modelId="{E3851F38-E4BC-4293-A622-F9A15F7045A9}" type="presParOf" srcId="{1181073B-54AB-43FE-A643-BAB58162CDD3}" destId="{8B4A7390-2F41-4CC0-9489-2F92182B7956}" srcOrd="0" destOrd="0" presId="urn:microsoft.com/office/officeart/2005/8/layout/list1"/>
    <dgm:cxn modelId="{EEFDE51F-9E1E-4A22-BC33-95132B7D468F}" type="presParOf" srcId="{1181073B-54AB-43FE-A643-BAB58162CDD3}" destId="{210FA0C0-2413-4701-A7C9-5BEAE7F74BF5}" srcOrd="1" destOrd="0" presId="urn:microsoft.com/office/officeart/2005/8/layout/list1"/>
    <dgm:cxn modelId="{14634FBF-BA77-4693-88B0-23E5C5391B12}" type="presParOf" srcId="{3D56A1AB-95A8-4FB9-916E-7EAF80889AE5}" destId="{219AC0DB-195E-4447-BF6C-A2FB2CA691D1}" srcOrd="9" destOrd="0" presId="urn:microsoft.com/office/officeart/2005/8/layout/list1"/>
    <dgm:cxn modelId="{6D93B794-1976-48C8-8ED8-6962B9E8E62E}" type="presParOf" srcId="{3D56A1AB-95A8-4FB9-916E-7EAF80889AE5}" destId="{155A8BEF-4D01-470C-801F-E2BA5B2557D6}" srcOrd="10" destOrd="0" presId="urn:microsoft.com/office/officeart/2005/8/layout/list1"/>
    <dgm:cxn modelId="{AD9E7373-B530-4A5B-84C6-08C4CBC4B9E0}" type="presParOf" srcId="{3D56A1AB-95A8-4FB9-916E-7EAF80889AE5}" destId="{D963D5A1-6461-4E97-A1F4-4EF841DC4A3A}" srcOrd="11" destOrd="0" presId="urn:microsoft.com/office/officeart/2005/8/layout/list1"/>
    <dgm:cxn modelId="{8E8881B7-1877-41BF-8066-77A50237E827}" type="presParOf" srcId="{3D56A1AB-95A8-4FB9-916E-7EAF80889AE5}" destId="{66E6ADDB-53AF-4030-B647-3EC6674CD935}" srcOrd="12" destOrd="0" presId="urn:microsoft.com/office/officeart/2005/8/layout/list1"/>
    <dgm:cxn modelId="{335CF675-C26F-4349-8B22-506A81EE5D6C}" type="presParOf" srcId="{66E6ADDB-53AF-4030-B647-3EC6674CD935}" destId="{DDBC27DD-AE9F-4740-B1F3-D4462C696F77}" srcOrd="0" destOrd="0" presId="urn:microsoft.com/office/officeart/2005/8/layout/list1"/>
    <dgm:cxn modelId="{8E8BAC6B-F8FB-4920-9450-EE76B7E0276B}" type="presParOf" srcId="{66E6ADDB-53AF-4030-B647-3EC6674CD935}" destId="{9462B9DD-54C4-4F1D-A9FB-D660AB2E9D0A}" srcOrd="1" destOrd="0" presId="urn:microsoft.com/office/officeart/2005/8/layout/list1"/>
    <dgm:cxn modelId="{73296571-BBBF-4200-8254-300686BDF577}" type="presParOf" srcId="{3D56A1AB-95A8-4FB9-916E-7EAF80889AE5}" destId="{9E3C9334-C2DE-410A-8F56-08148190245A}" srcOrd="13" destOrd="0" presId="urn:microsoft.com/office/officeart/2005/8/layout/list1"/>
    <dgm:cxn modelId="{17826135-A830-4D26-8D53-CD7CFFEB8A5E}" type="presParOf" srcId="{3D56A1AB-95A8-4FB9-916E-7EAF80889AE5}" destId="{57D16BDD-ACD9-4540-A81A-959E7D7F24DF}" srcOrd="14" destOrd="0" presId="urn:microsoft.com/office/officeart/2005/8/layout/list1"/>
    <dgm:cxn modelId="{D593E808-4A79-4B02-A0F2-AD9E7DFCFD02}" type="presParOf" srcId="{3D56A1AB-95A8-4FB9-916E-7EAF80889AE5}" destId="{5F548DBC-C8E0-4D83-8F53-9D05E91A12F7}" srcOrd="15" destOrd="0" presId="urn:microsoft.com/office/officeart/2005/8/layout/list1"/>
    <dgm:cxn modelId="{E6FC3BFB-219A-494D-9338-5D02F49A3810}" type="presParOf" srcId="{3D56A1AB-95A8-4FB9-916E-7EAF80889AE5}" destId="{75973AE0-E439-4873-9723-BBDA5F8AFADB}" srcOrd="16" destOrd="0" presId="urn:microsoft.com/office/officeart/2005/8/layout/list1"/>
    <dgm:cxn modelId="{77797E9A-9D6C-4C06-A559-BBEFFCE8FB60}" type="presParOf" srcId="{75973AE0-E439-4873-9723-BBDA5F8AFADB}" destId="{04B83EF1-4224-46F0-9C9D-53693EE3CB7A}" srcOrd="0" destOrd="0" presId="urn:microsoft.com/office/officeart/2005/8/layout/list1"/>
    <dgm:cxn modelId="{1BB899A9-3216-4530-81D1-817EFCAC7CAF}" type="presParOf" srcId="{75973AE0-E439-4873-9723-BBDA5F8AFADB}" destId="{55B68C9F-FFBA-456D-82B5-77B61B06451A}" srcOrd="1" destOrd="0" presId="urn:microsoft.com/office/officeart/2005/8/layout/list1"/>
    <dgm:cxn modelId="{4A4BD336-402F-4D36-8B98-4D5967D9B9EA}" type="presParOf" srcId="{3D56A1AB-95A8-4FB9-916E-7EAF80889AE5}" destId="{12FA905E-648F-4B81-92C4-52782C5ECDFC}" srcOrd="17" destOrd="0" presId="urn:microsoft.com/office/officeart/2005/8/layout/list1"/>
    <dgm:cxn modelId="{1EB7121F-B9DD-46D2-84A7-21AC83FAD18B}" type="presParOf" srcId="{3D56A1AB-95A8-4FB9-916E-7EAF80889AE5}" destId="{3A8100D6-FD03-4449-9A7D-13FABDCD965A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E83995E-7523-4341-92D3-73CCEFE91413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D3BC10D-3224-45FB-8385-03821C684D83}">
      <dgm:prSet phldrT="[Текст]" custT="1"/>
      <dgm:spPr/>
      <dgm:t>
        <a:bodyPr/>
        <a:lstStyle/>
        <a:p>
          <a:r>
            <a:rPr lang="ru-RU" sz="1600" dirty="0" err="1" smtClean="0">
              <a:solidFill>
                <a:schemeClr val="tx1"/>
              </a:solidFill>
            </a:rPr>
            <a:t>єдність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національного</a:t>
          </a:r>
          <a:r>
            <a:rPr lang="ru-RU" sz="1600" dirty="0" smtClean="0">
              <a:solidFill>
                <a:schemeClr val="tx1"/>
              </a:solidFill>
            </a:rPr>
            <a:t> і </a:t>
          </a:r>
          <a:r>
            <a:rPr lang="ru-RU" sz="1600" dirty="0" err="1" smtClean="0">
              <a:solidFill>
                <a:schemeClr val="tx1"/>
              </a:solidFill>
            </a:rPr>
            <a:t>загальнолюдського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endParaRPr lang="ru-RU" sz="1600" dirty="0">
            <a:solidFill>
              <a:schemeClr val="tx1"/>
            </a:solidFill>
          </a:endParaRPr>
        </a:p>
      </dgm:t>
    </dgm:pt>
    <dgm:pt modelId="{AD6D3F29-7414-42CD-8F04-98AFD712CCB3}" type="parTrans" cxnId="{8B537DCB-D032-4932-A2A6-F83CC9FB4316}">
      <dgm:prSet/>
      <dgm:spPr/>
      <dgm:t>
        <a:bodyPr/>
        <a:lstStyle/>
        <a:p>
          <a:endParaRPr lang="ru-RU"/>
        </a:p>
      </dgm:t>
    </dgm:pt>
    <dgm:pt modelId="{FBC132BA-183A-41ED-8E7D-51CCE7E57D8B}" type="sibTrans" cxnId="{8B537DCB-D032-4932-A2A6-F83CC9FB4316}">
      <dgm:prSet/>
      <dgm:spPr/>
      <dgm:t>
        <a:bodyPr/>
        <a:lstStyle/>
        <a:p>
          <a:endParaRPr lang="ru-RU"/>
        </a:p>
      </dgm:t>
    </dgm:pt>
    <dgm:pt modelId="{A065E847-5AAB-4A6E-B141-6E17D733EE73}">
      <dgm:prSet phldrT="[Текст]" custT="1"/>
      <dgm:spPr/>
      <dgm:t>
        <a:bodyPr/>
        <a:lstStyle/>
        <a:p>
          <a:r>
            <a:rPr lang="ru-RU" sz="1600" dirty="0" err="1" smtClean="0">
              <a:solidFill>
                <a:schemeClr val="tx1"/>
              </a:solidFill>
            </a:rPr>
            <a:t>демократизація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виховання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endParaRPr lang="ru-RU" sz="1600" dirty="0">
            <a:solidFill>
              <a:schemeClr val="tx1"/>
            </a:solidFill>
          </a:endParaRPr>
        </a:p>
      </dgm:t>
    </dgm:pt>
    <dgm:pt modelId="{02F784D1-2845-448E-8E9D-D04B4A0F73DF}" type="parTrans" cxnId="{B6D8C7B4-598A-429C-B41A-4F35623EBDD8}">
      <dgm:prSet/>
      <dgm:spPr/>
      <dgm:t>
        <a:bodyPr/>
        <a:lstStyle/>
        <a:p>
          <a:endParaRPr lang="ru-RU"/>
        </a:p>
      </dgm:t>
    </dgm:pt>
    <dgm:pt modelId="{880582D6-86AD-43D9-8F85-B3F607E4C166}" type="sibTrans" cxnId="{B6D8C7B4-598A-429C-B41A-4F35623EBDD8}">
      <dgm:prSet/>
      <dgm:spPr/>
      <dgm:t>
        <a:bodyPr/>
        <a:lstStyle/>
        <a:p>
          <a:endParaRPr lang="ru-RU"/>
        </a:p>
      </dgm:t>
    </dgm:pt>
    <dgm:pt modelId="{03CB6D42-7133-44A2-852A-F34C45E889D8}">
      <dgm:prSet phldrT="[Текст]" custT="1"/>
      <dgm:spPr/>
      <dgm:t>
        <a:bodyPr/>
        <a:lstStyle/>
        <a:p>
          <a:r>
            <a:rPr lang="ru-RU" sz="1800" dirty="0" err="1" smtClean="0">
              <a:solidFill>
                <a:schemeClr val="tx1"/>
              </a:solidFill>
            </a:rPr>
            <a:t>гуманізація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виховання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endParaRPr lang="ru-RU" sz="1800" dirty="0">
            <a:solidFill>
              <a:schemeClr val="tx1"/>
            </a:solidFill>
          </a:endParaRPr>
        </a:p>
      </dgm:t>
    </dgm:pt>
    <dgm:pt modelId="{EB4BF27A-AB24-4261-96AD-E4D57DE9D94F}" type="parTrans" cxnId="{5FDB40DE-868D-4F43-805B-14D1F913ED89}">
      <dgm:prSet/>
      <dgm:spPr/>
      <dgm:t>
        <a:bodyPr/>
        <a:lstStyle/>
        <a:p>
          <a:endParaRPr lang="ru-RU"/>
        </a:p>
      </dgm:t>
    </dgm:pt>
    <dgm:pt modelId="{3BCC72A8-CF6B-4236-9CCA-CF69E5425AC1}" type="sibTrans" cxnId="{5FDB40DE-868D-4F43-805B-14D1F913ED89}">
      <dgm:prSet/>
      <dgm:spPr/>
      <dgm:t>
        <a:bodyPr/>
        <a:lstStyle/>
        <a:p>
          <a:endParaRPr lang="ru-RU"/>
        </a:p>
      </dgm:t>
    </dgm:pt>
    <dgm:pt modelId="{31F09A0C-80D7-4BC3-B2D2-3B0B611DBEB0}">
      <dgm:prSet phldrT="[Текст]" custT="1"/>
      <dgm:spPr/>
      <dgm:t>
        <a:bodyPr/>
        <a:lstStyle/>
        <a:p>
          <a:r>
            <a:rPr lang="ru-RU" sz="1800" dirty="0" err="1" smtClean="0">
              <a:solidFill>
                <a:schemeClr val="tx1"/>
              </a:solidFill>
            </a:rPr>
            <a:t>безперервність</a:t>
          </a:r>
          <a:r>
            <a:rPr lang="ru-RU" sz="1800" dirty="0" smtClean="0">
              <a:solidFill>
                <a:schemeClr val="tx1"/>
              </a:solidFill>
            </a:rPr>
            <a:t> і </a:t>
          </a:r>
          <a:r>
            <a:rPr lang="ru-RU" sz="1800" dirty="0" err="1" smtClean="0">
              <a:solidFill>
                <a:schemeClr val="tx1"/>
              </a:solidFill>
            </a:rPr>
            <a:t>наступність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виховання</a:t>
          </a:r>
          <a:endParaRPr lang="ru-RU" sz="1800" dirty="0">
            <a:solidFill>
              <a:schemeClr val="tx1"/>
            </a:solidFill>
          </a:endParaRPr>
        </a:p>
      </dgm:t>
    </dgm:pt>
    <dgm:pt modelId="{1C0E1DB7-AFAE-428D-9C26-5B36A8F9EE07}" type="parTrans" cxnId="{ED6DB36E-4CA6-49AA-8BF5-07372927CECD}">
      <dgm:prSet/>
      <dgm:spPr/>
      <dgm:t>
        <a:bodyPr/>
        <a:lstStyle/>
        <a:p>
          <a:endParaRPr lang="ru-RU"/>
        </a:p>
      </dgm:t>
    </dgm:pt>
    <dgm:pt modelId="{880F389E-6523-4B95-9710-F6B82620FC68}" type="sibTrans" cxnId="{ED6DB36E-4CA6-49AA-8BF5-07372927CECD}">
      <dgm:prSet/>
      <dgm:spPr/>
      <dgm:t>
        <a:bodyPr/>
        <a:lstStyle/>
        <a:p>
          <a:endParaRPr lang="ru-RU"/>
        </a:p>
      </dgm:t>
    </dgm:pt>
    <dgm:pt modelId="{C1BCA526-D2E5-4FB3-AAEB-1A4351828183}">
      <dgm:prSet phldrT="[Текст]" custT="1"/>
      <dgm:spPr/>
      <dgm:t>
        <a:bodyPr/>
        <a:lstStyle/>
        <a:p>
          <a:r>
            <a:rPr lang="ru-RU" sz="1800" dirty="0" err="1" smtClean="0">
              <a:solidFill>
                <a:schemeClr val="tx1"/>
              </a:solidFill>
            </a:rPr>
            <a:t>єдність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навчання</a:t>
          </a:r>
          <a:r>
            <a:rPr lang="ru-RU" sz="1800" dirty="0" smtClean="0">
              <a:solidFill>
                <a:schemeClr val="tx1"/>
              </a:solidFill>
            </a:rPr>
            <a:t> і </a:t>
          </a:r>
          <a:r>
            <a:rPr lang="ru-RU" sz="1800" dirty="0" err="1" smtClean="0">
              <a:solidFill>
                <a:schemeClr val="tx1"/>
              </a:solidFill>
            </a:rPr>
            <a:t>виховання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endParaRPr lang="ru-RU" sz="1800" dirty="0">
            <a:solidFill>
              <a:schemeClr val="tx1"/>
            </a:solidFill>
          </a:endParaRPr>
        </a:p>
      </dgm:t>
    </dgm:pt>
    <dgm:pt modelId="{436EA8E0-8B16-413A-A0DB-98B0F5F79071}" type="parTrans" cxnId="{F6A8A9D9-049E-462F-BEC2-59A4E52599BF}">
      <dgm:prSet/>
      <dgm:spPr/>
      <dgm:t>
        <a:bodyPr/>
        <a:lstStyle/>
        <a:p>
          <a:endParaRPr lang="ru-RU"/>
        </a:p>
      </dgm:t>
    </dgm:pt>
    <dgm:pt modelId="{774E03E0-46CF-4AD1-A342-8CC2F2EFD4FC}" type="sibTrans" cxnId="{F6A8A9D9-049E-462F-BEC2-59A4E52599BF}">
      <dgm:prSet/>
      <dgm:spPr/>
      <dgm:t>
        <a:bodyPr/>
        <a:lstStyle/>
        <a:p>
          <a:endParaRPr lang="ru-RU"/>
        </a:p>
      </dgm:t>
    </dgm:pt>
    <dgm:pt modelId="{43D380A5-C11C-4F52-9841-F9E8E442A625}">
      <dgm:prSet phldrT="[Текст]" custT="1"/>
      <dgm:spPr/>
      <dgm:t>
        <a:bodyPr/>
        <a:lstStyle/>
        <a:p>
          <a:r>
            <a:rPr lang="ru-RU" sz="1600" dirty="0" err="1" smtClean="0">
              <a:solidFill>
                <a:schemeClr val="tx1"/>
              </a:solidFill>
            </a:rPr>
            <a:t>диференціація</a:t>
          </a:r>
          <a:r>
            <a:rPr lang="ru-RU" sz="1600" dirty="0" smtClean="0">
              <a:solidFill>
                <a:schemeClr val="tx1"/>
              </a:solidFill>
            </a:rPr>
            <a:t> та </a:t>
          </a:r>
          <a:r>
            <a:rPr lang="ru-RU" sz="1600" dirty="0" err="1" smtClean="0">
              <a:solidFill>
                <a:schemeClr val="tx1"/>
              </a:solidFill>
            </a:rPr>
            <a:t>індивідуалізація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виховного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процесу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endParaRPr lang="ru-RU" sz="1600" dirty="0">
            <a:solidFill>
              <a:schemeClr val="tx1"/>
            </a:solidFill>
          </a:endParaRPr>
        </a:p>
      </dgm:t>
    </dgm:pt>
    <dgm:pt modelId="{80DDE57E-5C8C-4311-8D8A-3DA1AC8E1F19}" type="parTrans" cxnId="{F289CCBB-9DA7-4B12-8344-0F166208D5FB}">
      <dgm:prSet/>
      <dgm:spPr/>
      <dgm:t>
        <a:bodyPr/>
        <a:lstStyle/>
        <a:p>
          <a:endParaRPr lang="ru-RU"/>
        </a:p>
      </dgm:t>
    </dgm:pt>
    <dgm:pt modelId="{53254896-CF1D-45DE-ABBE-E68E8019D0C1}" type="sibTrans" cxnId="{F289CCBB-9DA7-4B12-8344-0F166208D5FB}">
      <dgm:prSet/>
      <dgm:spPr/>
      <dgm:t>
        <a:bodyPr/>
        <a:lstStyle/>
        <a:p>
          <a:endParaRPr lang="ru-RU"/>
        </a:p>
      </dgm:t>
    </dgm:pt>
    <dgm:pt modelId="{E163A41B-9AF5-45DF-A015-8E8BB7092DB2}">
      <dgm:prSet phldrT="[Текст]" custT="1"/>
      <dgm:spPr/>
      <dgm:t>
        <a:bodyPr/>
        <a:lstStyle/>
        <a:p>
          <a:r>
            <a:rPr lang="ru-RU" sz="1600" dirty="0" err="1" smtClean="0">
              <a:solidFill>
                <a:schemeClr val="tx1"/>
              </a:solidFill>
            </a:rPr>
            <a:t>гармонія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родинного</a:t>
          </a:r>
          <a:r>
            <a:rPr lang="ru-RU" sz="1600" dirty="0" smtClean="0">
              <a:solidFill>
                <a:schemeClr val="tx1"/>
              </a:solidFill>
            </a:rPr>
            <a:t> і </a:t>
          </a:r>
          <a:r>
            <a:rPr lang="ru-RU" sz="1600" dirty="0" err="1" smtClean="0">
              <a:solidFill>
                <a:schemeClr val="tx1"/>
              </a:solidFill>
            </a:rPr>
            <a:t>суспільного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виховання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endParaRPr lang="ru-RU" sz="1600" dirty="0">
            <a:solidFill>
              <a:schemeClr val="tx1"/>
            </a:solidFill>
          </a:endParaRPr>
        </a:p>
      </dgm:t>
    </dgm:pt>
    <dgm:pt modelId="{219CC5DB-FF02-4823-9E10-5BA59708D77C}" type="parTrans" cxnId="{3162FD68-C883-41D1-B6F4-0B942CD55A05}">
      <dgm:prSet/>
      <dgm:spPr/>
      <dgm:t>
        <a:bodyPr/>
        <a:lstStyle/>
        <a:p>
          <a:endParaRPr lang="ru-RU"/>
        </a:p>
      </dgm:t>
    </dgm:pt>
    <dgm:pt modelId="{2D16D9F6-D368-4F17-9B93-228F1C1E94F9}" type="sibTrans" cxnId="{3162FD68-C883-41D1-B6F4-0B942CD55A05}">
      <dgm:prSet/>
      <dgm:spPr/>
      <dgm:t>
        <a:bodyPr/>
        <a:lstStyle/>
        <a:p>
          <a:endParaRPr lang="ru-RU"/>
        </a:p>
      </dgm:t>
    </dgm:pt>
    <dgm:pt modelId="{BB33EBD1-C778-4603-8839-6E61DF575895}" type="pres">
      <dgm:prSet presAssocID="{CE83995E-7523-4341-92D3-73CCEFE9141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4A65B18-959B-4194-89D0-B480F9EC4EBF}" type="pres">
      <dgm:prSet presAssocID="{CE83995E-7523-4341-92D3-73CCEFE91413}" presName="cycle" presStyleCnt="0"/>
      <dgm:spPr/>
    </dgm:pt>
    <dgm:pt modelId="{74B44869-78B9-489F-BC56-AAA735DD2CF1}" type="pres">
      <dgm:prSet presAssocID="{5D3BC10D-3224-45FB-8385-03821C684D83}" presName="nodeFirstNode" presStyleLbl="node1" presStyleIdx="0" presStyleCnt="7" custScaleX="154103" custScaleY="1594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7C3A49-7CDE-4576-8AA7-AE18052ACF7D}" type="pres">
      <dgm:prSet presAssocID="{FBC132BA-183A-41ED-8E7D-51CCE7E57D8B}" presName="sibTransFirstNode" presStyleLbl="bgShp" presStyleIdx="0" presStyleCnt="1" custScaleX="145122" custLinFactNeighborX="-241" custLinFactNeighborY="1439"/>
      <dgm:spPr/>
      <dgm:t>
        <a:bodyPr/>
        <a:lstStyle/>
        <a:p>
          <a:endParaRPr lang="ru-RU"/>
        </a:p>
      </dgm:t>
    </dgm:pt>
    <dgm:pt modelId="{5A01DB94-3D18-45D9-9A2F-51F35A5E9384}" type="pres">
      <dgm:prSet presAssocID="{A065E847-5AAB-4A6E-B141-6E17D733EE73}" presName="nodeFollowingNodes" presStyleLbl="node1" presStyleIdx="1" presStyleCnt="7" custScaleX="129635" custScaleY="169798" custRadScaleRad="138347" custRadScaleInc="174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0BDB71-C9B7-4632-956A-824F6925B158}" type="pres">
      <dgm:prSet presAssocID="{03CB6D42-7133-44A2-852A-F34C45E889D8}" presName="nodeFollowingNodes" presStyleLbl="node1" presStyleIdx="2" presStyleCnt="7" custScaleX="139621" custScaleY="169665" custRadScaleRad="146066" custRadScaleInc="-102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5981CE-9CD0-438E-A7A8-282119501043}" type="pres">
      <dgm:prSet presAssocID="{31F09A0C-80D7-4BC3-B2D2-3B0B611DBEB0}" presName="nodeFollowingNodes" presStyleLbl="node1" presStyleIdx="3" presStyleCnt="7" custScaleX="149369" custScaleY="149699" custRadScaleRad="117003" custRadScaleInc="-421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AAF196-B478-47BE-9267-616B893A1715}" type="pres">
      <dgm:prSet presAssocID="{C1BCA526-D2E5-4FB3-AAEB-1A4351828183}" presName="nodeFollowingNodes" presStyleLbl="node1" presStyleIdx="4" presStyleCnt="7" custScaleX="140172" custScaleY="144818" custRadScaleRad="105937" custRadScaleInc="204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C39B63-C499-4E96-B3A2-6BD96D7AFE3E}" type="pres">
      <dgm:prSet presAssocID="{43D380A5-C11C-4F52-9841-F9E8E442A625}" presName="nodeFollowingNodes" presStyleLbl="node1" presStyleIdx="5" presStyleCnt="7" custScaleX="140095" custScaleY="159904" custRadScaleRad="144054" custRadScaleInc="34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3C870C-6F13-46EA-BD41-79703F658C41}" type="pres">
      <dgm:prSet presAssocID="{E163A41B-9AF5-45DF-A015-8E8BB7092DB2}" presName="nodeFollowingNodes" presStyleLbl="node1" presStyleIdx="6" presStyleCnt="7" custScaleX="150159" custScaleY="159588" custRadScaleRad="138314" custRadScaleInc="-251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A8A9D9-049E-462F-BEC2-59A4E52599BF}" srcId="{CE83995E-7523-4341-92D3-73CCEFE91413}" destId="{C1BCA526-D2E5-4FB3-AAEB-1A4351828183}" srcOrd="4" destOrd="0" parTransId="{436EA8E0-8B16-413A-A0DB-98B0F5F79071}" sibTransId="{774E03E0-46CF-4AD1-A342-8CC2F2EFD4FC}"/>
    <dgm:cxn modelId="{2C6187C2-0EEB-4D0A-BF38-0CD9A078EA05}" type="presOf" srcId="{C1BCA526-D2E5-4FB3-AAEB-1A4351828183}" destId="{D4AAF196-B478-47BE-9267-616B893A1715}" srcOrd="0" destOrd="0" presId="urn:microsoft.com/office/officeart/2005/8/layout/cycle3"/>
    <dgm:cxn modelId="{23CD449F-0491-477B-A8B1-638D395A83C4}" type="presOf" srcId="{43D380A5-C11C-4F52-9841-F9E8E442A625}" destId="{1CC39B63-C499-4E96-B3A2-6BD96D7AFE3E}" srcOrd="0" destOrd="0" presId="urn:microsoft.com/office/officeart/2005/8/layout/cycle3"/>
    <dgm:cxn modelId="{B6D8C7B4-598A-429C-B41A-4F35623EBDD8}" srcId="{CE83995E-7523-4341-92D3-73CCEFE91413}" destId="{A065E847-5AAB-4A6E-B141-6E17D733EE73}" srcOrd="1" destOrd="0" parTransId="{02F784D1-2845-448E-8E9D-D04B4A0F73DF}" sibTransId="{880582D6-86AD-43D9-8F85-B3F607E4C166}"/>
    <dgm:cxn modelId="{ED6DB36E-4CA6-49AA-8BF5-07372927CECD}" srcId="{CE83995E-7523-4341-92D3-73CCEFE91413}" destId="{31F09A0C-80D7-4BC3-B2D2-3B0B611DBEB0}" srcOrd="3" destOrd="0" parTransId="{1C0E1DB7-AFAE-428D-9C26-5B36A8F9EE07}" sibTransId="{880F389E-6523-4B95-9710-F6B82620FC68}"/>
    <dgm:cxn modelId="{D60E27F6-7A64-4328-B446-A2631078BE79}" type="presOf" srcId="{5D3BC10D-3224-45FB-8385-03821C684D83}" destId="{74B44869-78B9-489F-BC56-AAA735DD2CF1}" srcOrd="0" destOrd="0" presId="urn:microsoft.com/office/officeart/2005/8/layout/cycle3"/>
    <dgm:cxn modelId="{3A207373-8DE8-41DF-A285-DD904D8075D6}" type="presOf" srcId="{E163A41B-9AF5-45DF-A015-8E8BB7092DB2}" destId="{103C870C-6F13-46EA-BD41-79703F658C41}" srcOrd="0" destOrd="0" presId="urn:microsoft.com/office/officeart/2005/8/layout/cycle3"/>
    <dgm:cxn modelId="{132CE3EF-7F5E-4275-A62C-C0DA23A1868C}" type="presOf" srcId="{CE83995E-7523-4341-92D3-73CCEFE91413}" destId="{BB33EBD1-C778-4603-8839-6E61DF575895}" srcOrd="0" destOrd="0" presId="urn:microsoft.com/office/officeart/2005/8/layout/cycle3"/>
    <dgm:cxn modelId="{F289CCBB-9DA7-4B12-8344-0F166208D5FB}" srcId="{CE83995E-7523-4341-92D3-73CCEFE91413}" destId="{43D380A5-C11C-4F52-9841-F9E8E442A625}" srcOrd="5" destOrd="0" parTransId="{80DDE57E-5C8C-4311-8D8A-3DA1AC8E1F19}" sibTransId="{53254896-CF1D-45DE-ABBE-E68E8019D0C1}"/>
    <dgm:cxn modelId="{3162FD68-C883-41D1-B6F4-0B942CD55A05}" srcId="{CE83995E-7523-4341-92D3-73CCEFE91413}" destId="{E163A41B-9AF5-45DF-A015-8E8BB7092DB2}" srcOrd="6" destOrd="0" parTransId="{219CC5DB-FF02-4823-9E10-5BA59708D77C}" sibTransId="{2D16D9F6-D368-4F17-9B93-228F1C1E94F9}"/>
    <dgm:cxn modelId="{4A92EAA1-FA03-42D7-9C55-7D1C5720B3A5}" type="presOf" srcId="{31F09A0C-80D7-4BC3-B2D2-3B0B611DBEB0}" destId="{6E5981CE-9CD0-438E-A7A8-282119501043}" srcOrd="0" destOrd="0" presId="urn:microsoft.com/office/officeart/2005/8/layout/cycle3"/>
    <dgm:cxn modelId="{B539771B-ABB5-4129-9823-47909668DB1D}" type="presOf" srcId="{FBC132BA-183A-41ED-8E7D-51CCE7E57D8B}" destId="{967C3A49-7CDE-4576-8AA7-AE18052ACF7D}" srcOrd="0" destOrd="0" presId="urn:microsoft.com/office/officeart/2005/8/layout/cycle3"/>
    <dgm:cxn modelId="{8B537DCB-D032-4932-A2A6-F83CC9FB4316}" srcId="{CE83995E-7523-4341-92D3-73CCEFE91413}" destId="{5D3BC10D-3224-45FB-8385-03821C684D83}" srcOrd="0" destOrd="0" parTransId="{AD6D3F29-7414-42CD-8F04-98AFD712CCB3}" sibTransId="{FBC132BA-183A-41ED-8E7D-51CCE7E57D8B}"/>
    <dgm:cxn modelId="{A927F6DB-4107-4E9A-8277-F4EE371B70D0}" type="presOf" srcId="{A065E847-5AAB-4A6E-B141-6E17D733EE73}" destId="{5A01DB94-3D18-45D9-9A2F-51F35A5E9384}" srcOrd="0" destOrd="0" presId="urn:microsoft.com/office/officeart/2005/8/layout/cycle3"/>
    <dgm:cxn modelId="{AED5AB66-010D-4205-8E93-C2B984CA1B91}" type="presOf" srcId="{03CB6D42-7133-44A2-852A-F34C45E889D8}" destId="{4C0BDB71-C9B7-4632-956A-824F6925B158}" srcOrd="0" destOrd="0" presId="urn:microsoft.com/office/officeart/2005/8/layout/cycle3"/>
    <dgm:cxn modelId="{5FDB40DE-868D-4F43-805B-14D1F913ED89}" srcId="{CE83995E-7523-4341-92D3-73CCEFE91413}" destId="{03CB6D42-7133-44A2-852A-F34C45E889D8}" srcOrd="2" destOrd="0" parTransId="{EB4BF27A-AB24-4261-96AD-E4D57DE9D94F}" sibTransId="{3BCC72A8-CF6B-4236-9CCA-CF69E5425AC1}"/>
    <dgm:cxn modelId="{31156FFC-65EB-4DCB-BB3E-0D8B0ABF8FC8}" type="presParOf" srcId="{BB33EBD1-C778-4603-8839-6E61DF575895}" destId="{74A65B18-959B-4194-89D0-B480F9EC4EBF}" srcOrd="0" destOrd="0" presId="urn:microsoft.com/office/officeart/2005/8/layout/cycle3"/>
    <dgm:cxn modelId="{F6A9121C-C319-4A8F-A8C9-79A3F7A6DDAF}" type="presParOf" srcId="{74A65B18-959B-4194-89D0-B480F9EC4EBF}" destId="{74B44869-78B9-489F-BC56-AAA735DD2CF1}" srcOrd="0" destOrd="0" presId="urn:microsoft.com/office/officeart/2005/8/layout/cycle3"/>
    <dgm:cxn modelId="{E7A49DE0-F1FB-40AF-9425-99D415FB46B7}" type="presParOf" srcId="{74A65B18-959B-4194-89D0-B480F9EC4EBF}" destId="{967C3A49-7CDE-4576-8AA7-AE18052ACF7D}" srcOrd="1" destOrd="0" presId="urn:microsoft.com/office/officeart/2005/8/layout/cycle3"/>
    <dgm:cxn modelId="{72EDAFCC-BC00-47A5-83E7-90A5B26EC3F7}" type="presParOf" srcId="{74A65B18-959B-4194-89D0-B480F9EC4EBF}" destId="{5A01DB94-3D18-45D9-9A2F-51F35A5E9384}" srcOrd="2" destOrd="0" presId="urn:microsoft.com/office/officeart/2005/8/layout/cycle3"/>
    <dgm:cxn modelId="{DD6E18CE-F89A-4A6F-A528-2CBC6CB28269}" type="presParOf" srcId="{74A65B18-959B-4194-89D0-B480F9EC4EBF}" destId="{4C0BDB71-C9B7-4632-956A-824F6925B158}" srcOrd="3" destOrd="0" presId="urn:microsoft.com/office/officeart/2005/8/layout/cycle3"/>
    <dgm:cxn modelId="{2FB49BB6-E551-419A-94B0-451DD4FDA9B5}" type="presParOf" srcId="{74A65B18-959B-4194-89D0-B480F9EC4EBF}" destId="{6E5981CE-9CD0-438E-A7A8-282119501043}" srcOrd="4" destOrd="0" presId="urn:microsoft.com/office/officeart/2005/8/layout/cycle3"/>
    <dgm:cxn modelId="{740B106F-7D32-4CA2-B76B-B82F7239A42F}" type="presParOf" srcId="{74A65B18-959B-4194-89D0-B480F9EC4EBF}" destId="{D4AAF196-B478-47BE-9267-616B893A1715}" srcOrd="5" destOrd="0" presId="urn:microsoft.com/office/officeart/2005/8/layout/cycle3"/>
    <dgm:cxn modelId="{17B00E67-F90D-4730-BD68-7DF2EFAB00D5}" type="presParOf" srcId="{74A65B18-959B-4194-89D0-B480F9EC4EBF}" destId="{1CC39B63-C499-4E96-B3A2-6BD96D7AFE3E}" srcOrd="6" destOrd="0" presId="urn:microsoft.com/office/officeart/2005/8/layout/cycle3"/>
    <dgm:cxn modelId="{2419D843-7032-4DC5-B9F6-C41D29125115}" type="presParOf" srcId="{74A65B18-959B-4194-89D0-B480F9EC4EBF}" destId="{103C870C-6F13-46EA-BD41-79703F658C41}" srcOrd="7" destOrd="0" presId="urn:microsoft.com/office/officeart/2005/8/layout/cycle3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495EBEC-EBD7-4075-ADC8-278864DBC34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C73B2D5-38EA-4013-8884-8DEA5FD8CD13}">
      <dgm:prSet phldrT="[Текст]" phldr="1"/>
      <dgm:spPr/>
      <dgm:t>
        <a:bodyPr/>
        <a:lstStyle/>
        <a:p>
          <a:endParaRPr lang="ru-RU"/>
        </a:p>
      </dgm:t>
    </dgm:pt>
    <dgm:pt modelId="{51EB4217-A9D6-4A2F-A598-6B3764B1FCE5}" type="parTrans" cxnId="{C41D5CD8-FE2C-4DA8-BDCC-1515D237EA8E}">
      <dgm:prSet/>
      <dgm:spPr/>
      <dgm:t>
        <a:bodyPr/>
        <a:lstStyle/>
        <a:p>
          <a:endParaRPr lang="ru-RU"/>
        </a:p>
      </dgm:t>
    </dgm:pt>
    <dgm:pt modelId="{138643D9-83A3-45DE-AF8B-1DC6EF550131}" type="sibTrans" cxnId="{C41D5CD8-FE2C-4DA8-BDCC-1515D237EA8E}">
      <dgm:prSet/>
      <dgm:spPr/>
      <dgm:t>
        <a:bodyPr/>
        <a:lstStyle/>
        <a:p>
          <a:endParaRPr lang="ru-RU"/>
        </a:p>
      </dgm:t>
    </dgm:pt>
    <dgm:pt modelId="{43ABA149-4032-404D-AFFE-0EB53622A47C}">
      <dgm:prSet phldrT="[Текст]" custT="1"/>
      <dgm:spPr/>
      <dgm:t>
        <a:bodyPr/>
        <a:lstStyle/>
        <a:p>
          <a:r>
            <a:rPr lang="ru-RU" sz="2000" dirty="0" err="1" smtClean="0"/>
            <a:t>Інтелектуальні</a:t>
          </a:r>
          <a:r>
            <a:rPr lang="ru-RU" sz="2000" dirty="0" smtClean="0"/>
            <a:t> (</a:t>
          </a:r>
          <a:r>
            <a:rPr lang="ru-RU" sz="2000" dirty="0" err="1" smtClean="0"/>
            <a:t>істина</a:t>
          </a:r>
          <a:r>
            <a:rPr lang="ru-RU" sz="2000" dirty="0" smtClean="0"/>
            <a:t>, </a:t>
          </a:r>
          <a:r>
            <a:rPr lang="ru-RU" sz="2000" dirty="0" err="1" smtClean="0"/>
            <a:t>знання</a:t>
          </a:r>
          <a:r>
            <a:rPr lang="ru-RU" sz="2000" dirty="0" smtClean="0"/>
            <a:t>, </a:t>
          </a:r>
          <a:r>
            <a:rPr lang="ru-RU" sz="2000" dirty="0" err="1" smtClean="0"/>
            <a:t>пізнання</a:t>
          </a:r>
          <a:r>
            <a:rPr lang="ru-RU" sz="2000" dirty="0" smtClean="0"/>
            <a:t>, </a:t>
          </a:r>
          <a:r>
            <a:rPr lang="ru-RU" sz="2000" dirty="0" err="1" smtClean="0"/>
            <a:t>творчість</a:t>
          </a:r>
          <a:r>
            <a:rPr lang="ru-RU" sz="2000" dirty="0" smtClean="0"/>
            <a:t>) </a:t>
          </a:r>
          <a:endParaRPr lang="ru-RU" sz="2000" dirty="0"/>
        </a:p>
      </dgm:t>
    </dgm:pt>
    <dgm:pt modelId="{37E2B79D-9A4F-4F16-BAA2-86693574A4D3}" type="parTrans" cxnId="{AC078618-C6C8-4CBB-B99B-94FE974C172B}">
      <dgm:prSet/>
      <dgm:spPr/>
      <dgm:t>
        <a:bodyPr/>
        <a:lstStyle/>
        <a:p>
          <a:endParaRPr lang="ru-RU"/>
        </a:p>
      </dgm:t>
    </dgm:pt>
    <dgm:pt modelId="{F6061E86-8F36-4B01-B039-56C4A74CE48C}" type="sibTrans" cxnId="{AC078618-C6C8-4CBB-B99B-94FE974C172B}">
      <dgm:prSet/>
      <dgm:spPr/>
      <dgm:t>
        <a:bodyPr/>
        <a:lstStyle/>
        <a:p>
          <a:endParaRPr lang="ru-RU"/>
        </a:p>
      </dgm:t>
    </dgm:pt>
    <dgm:pt modelId="{FC29FB8F-87A1-49E0-B854-E0531D4DE67E}">
      <dgm:prSet phldrT="[Текст]" phldr="1"/>
      <dgm:spPr/>
      <dgm:t>
        <a:bodyPr/>
        <a:lstStyle/>
        <a:p>
          <a:endParaRPr lang="ru-RU"/>
        </a:p>
      </dgm:t>
    </dgm:pt>
    <dgm:pt modelId="{CFC4AFA3-F436-4D8D-A937-0BB05B0BA515}" type="parTrans" cxnId="{7FEF8BE6-AFA8-4776-8383-CE1F7754A5D7}">
      <dgm:prSet/>
      <dgm:spPr/>
      <dgm:t>
        <a:bodyPr/>
        <a:lstStyle/>
        <a:p>
          <a:endParaRPr lang="ru-RU"/>
        </a:p>
      </dgm:t>
    </dgm:pt>
    <dgm:pt modelId="{B6A71045-A1DF-455F-84D8-620B9BE6F823}" type="sibTrans" cxnId="{7FEF8BE6-AFA8-4776-8383-CE1F7754A5D7}">
      <dgm:prSet/>
      <dgm:spPr/>
      <dgm:t>
        <a:bodyPr/>
        <a:lstStyle/>
        <a:p>
          <a:endParaRPr lang="ru-RU"/>
        </a:p>
      </dgm:t>
    </dgm:pt>
    <dgm:pt modelId="{C707E854-4F11-4DA8-A253-A0F56E9A584D}">
      <dgm:prSet phldrT="[Текст]" custT="1"/>
      <dgm:spPr/>
      <dgm:t>
        <a:bodyPr/>
        <a:lstStyle/>
        <a:p>
          <a:r>
            <a:rPr lang="ru-RU" sz="2000" dirty="0" err="1" smtClean="0"/>
            <a:t>Соціальні</a:t>
          </a:r>
          <a:r>
            <a:rPr lang="ru-RU" sz="2000" dirty="0" smtClean="0"/>
            <a:t> (</a:t>
          </a:r>
          <a:r>
            <a:rPr lang="ru-RU" sz="2000" dirty="0" err="1" smtClean="0"/>
            <a:t>сім'я</a:t>
          </a:r>
          <a:r>
            <a:rPr lang="ru-RU" sz="2000" dirty="0" smtClean="0"/>
            <a:t>, </a:t>
          </a:r>
          <a:r>
            <a:rPr lang="ru-RU" sz="2000" dirty="0" err="1" smtClean="0"/>
            <a:t>етнос</a:t>
          </a:r>
          <a:r>
            <a:rPr lang="ru-RU" sz="2000" dirty="0" smtClean="0"/>
            <a:t>, </a:t>
          </a:r>
          <a:r>
            <a:rPr lang="ru-RU" sz="2000" dirty="0" err="1" smtClean="0"/>
            <a:t>Вітчизна</a:t>
          </a:r>
          <a:r>
            <a:rPr lang="ru-RU" sz="2000" dirty="0" smtClean="0"/>
            <a:t>, </a:t>
          </a:r>
          <a:r>
            <a:rPr lang="ru-RU" sz="2000" dirty="0" err="1" smtClean="0"/>
            <a:t>людство</a:t>
          </a:r>
          <a:r>
            <a:rPr lang="ru-RU" sz="2000" dirty="0" smtClean="0"/>
            <a:t>, дружба, </a:t>
          </a:r>
          <a:r>
            <a:rPr lang="ru-RU" sz="2000" dirty="0" err="1" smtClean="0"/>
            <a:t>спілкування</a:t>
          </a:r>
          <a:r>
            <a:rPr lang="ru-RU" sz="1300" dirty="0" smtClean="0"/>
            <a:t>)</a:t>
          </a:r>
          <a:endParaRPr lang="ru-RU" sz="1300" dirty="0"/>
        </a:p>
      </dgm:t>
    </dgm:pt>
    <dgm:pt modelId="{857E5233-610F-45C6-AA22-FA8CBCB9EB43}" type="parTrans" cxnId="{02F11CB2-03B0-4F56-A0F5-052DE909B4EE}">
      <dgm:prSet/>
      <dgm:spPr/>
      <dgm:t>
        <a:bodyPr/>
        <a:lstStyle/>
        <a:p>
          <a:endParaRPr lang="ru-RU"/>
        </a:p>
      </dgm:t>
    </dgm:pt>
    <dgm:pt modelId="{35605F93-7F02-4CA0-8D65-3CCB0A379A71}" type="sibTrans" cxnId="{02F11CB2-03B0-4F56-A0F5-052DE909B4EE}">
      <dgm:prSet/>
      <dgm:spPr/>
      <dgm:t>
        <a:bodyPr/>
        <a:lstStyle/>
        <a:p>
          <a:endParaRPr lang="ru-RU"/>
        </a:p>
      </dgm:t>
    </dgm:pt>
    <dgm:pt modelId="{A0A969AE-82DA-41C5-AE5E-78726EE0271A}">
      <dgm:prSet phldrT="[Текст]" phldr="1"/>
      <dgm:spPr/>
      <dgm:t>
        <a:bodyPr/>
        <a:lstStyle/>
        <a:p>
          <a:endParaRPr lang="ru-RU" dirty="0"/>
        </a:p>
      </dgm:t>
    </dgm:pt>
    <dgm:pt modelId="{C6E34A52-9CAC-477B-AE5D-126C0EA8C7F2}" type="parTrans" cxnId="{2068393A-FE57-4302-85AF-468BCC08E230}">
      <dgm:prSet/>
      <dgm:spPr/>
      <dgm:t>
        <a:bodyPr/>
        <a:lstStyle/>
        <a:p>
          <a:endParaRPr lang="ru-RU"/>
        </a:p>
      </dgm:t>
    </dgm:pt>
    <dgm:pt modelId="{9241F94E-56D3-4C4B-B063-F05EA8BB65C2}" type="sibTrans" cxnId="{2068393A-FE57-4302-85AF-468BCC08E230}">
      <dgm:prSet/>
      <dgm:spPr/>
      <dgm:t>
        <a:bodyPr/>
        <a:lstStyle/>
        <a:p>
          <a:endParaRPr lang="ru-RU"/>
        </a:p>
      </dgm:t>
    </dgm:pt>
    <dgm:pt modelId="{C98DF11A-DF7C-4C3C-A966-D1EBAFF91963}">
      <dgm:prSet phldrT="[Текст]"/>
      <dgm:spPr/>
      <dgm:t>
        <a:bodyPr/>
        <a:lstStyle/>
        <a:p>
          <a:r>
            <a:rPr lang="ru-RU" dirty="0" err="1" smtClean="0"/>
            <a:t>Естетичні</a:t>
          </a:r>
          <a:r>
            <a:rPr lang="ru-RU" dirty="0" smtClean="0"/>
            <a:t> (краса, </a:t>
          </a:r>
          <a:r>
            <a:rPr lang="ru-RU" dirty="0" err="1" smtClean="0"/>
            <a:t>гармонія</a:t>
          </a:r>
          <a:r>
            <a:rPr lang="ru-RU" dirty="0" smtClean="0"/>
            <a:t>) </a:t>
          </a:r>
          <a:endParaRPr lang="ru-RU" dirty="0"/>
        </a:p>
      </dgm:t>
    </dgm:pt>
    <dgm:pt modelId="{CB26CF4F-661B-431B-AE43-1DFB1816B8A5}" type="parTrans" cxnId="{88CD8D39-9B35-4734-ACAA-F0663CDC5E59}">
      <dgm:prSet/>
      <dgm:spPr/>
      <dgm:t>
        <a:bodyPr/>
        <a:lstStyle/>
        <a:p>
          <a:endParaRPr lang="ru-RU"/>
        </a:p>
      </dgm:t>
    </dgm:pt>
    <dgm:pt modelId="{8AA7A145-5531-4150-85B6-3BBFCE64AD9E}" type="sibTrans" cxnId="{88CD8D39-9B35-4734-ACAA-F0663CDC5E59}">
      <dgm:prSet/>
      <dgm:spPr/>
      <dgm:t>
        <a:bodyPr/>
        <a:lstStyle/>
        <a:p>
          <a:endParaRPr lang="ru-RU"/>
        </a:p>
      </dgm:t>
    </dgm:pt>
    <dgm:pt modelId="{6EC4C179-F443-4348-B399-7E7716935F67}">
      <dgm:prSet phldrT="[Текст]"/>
      <dgm:spPr/>
      <dgm:t>
        <a:bodyPr/>
        <a:lstStyle/>
        <a:p>
          <a:endParaRPr lang="ru-RU" dirty="0"/>
        </a:p>
      </dgm:t>
    </dgm:pt>
    <dgm:pt modelId="{E3FE74F4-A37B-4629-B094-EA82C633FC0B}" type="parTrans" cxnId="{0B1787A1-EA7F-4E99-AED0-EC0F9C26FEB8}">
      <dgm:prSet/>
      <dgm:spPr/>
      <dgm:t>
        <a:bodyPr/>
        <a:lstStyle/>
        <a:p>
          <a:endParaRPr lang="ru-RU"/>
        </a:p>
      </dgm:t>
    </dgm:pt>
    <dgm:pt modelId="{CBB9BDA4-1986-4110-8032-3A985B8D4C70}" type="sibTrans" cxnId="{0B1787A1-EA7F-4E99-AED0-EC0F9C26FEB8}">
      <dgm:prSet/>
      <dgm:spPr/>
      <dgm:t>
        <a:bodyPr/>
        <a:lstStyle/>
        <a:p>
          <a:endParaRPr lang="ru-RU"/>
        </a:p>
      </dgm:t>
    </dgm:pt>
    <dgm:pt modelId="{8B97D54F-7FDB-4C2E-902E-4442722D41F0}">
      <dgm:prSet phldrT="[Текст]"/>
      <dgm:spPr/>
      <dgm:t>
        <a:bodyPr/>
        <a:lstStyle/>
        <a:p>
          <a:r>
            <a:rPr lang="uk-UA" dirty="0" smtClean="0"/>
            <a:t> </a:t>
          </a:r>
          <a:endParaRPr lang="ru-RU" dirty="0"/>
        </a:p>
      </dgm:t>
    </dgm:pt>
    <dgm:pt modelId="{52477CFD-3525-42B1-8C37-C5F937C858A9}" type="parTrans" cxnId="{30F31E05-BAD1-4050-9564-CC6F6760A383}">
      <dgm:prSet/>
      <dgm:spPr/>
      <dgm:t>
        <a:bodyPr/>
        <a:lstStyle/>
        <a:p>
          <a:endParaRPr lang="ru-RU"/>
        </a:p>
      </dgm:t>
    </dgm:pt>
    <dgm:pt modelId="{973C205E-57CA-40D1-99CB-51E05A835575}" type="sibTrans" cxnId="{30F31E05-BAD1-4050-9564-CC6F6760A383}">
      <dgm:prSet/>
      <dgm:spPr/>
      <dgm:t>
        <a:bodyPr/>
        <a:lstStyle/>
        <a:p>
          <a:endParaRPr lang="ru-RU"/>
        </a:p>
      </dgm:t>
    </dgm:pt>
    <dgm:pt modelId="{37D3922B-9382-47B1-B160-B8C1DEE4009F}">
      <dgm:prSet/>
      <dgm:spPr/>
      <dgm:t>
        <a:bodyPr/>
        <a:lstStyle/>
        <a:p>
          <a:r>
            <a:rPr lang="ru-RU" smtClean="0"/>
            <a:t>Релігійні (святиня, таїнство, обряди, реліквії, віра) </a:t>
          </a:r>
          <a:endParaRPr lang="ru-RU"/>
        </a:p>
      </dgm:t>
    </dgm:pt>
    <dgm:pt modelId="{9E957F3C-C269-4A90-8DA0-CD9B3EB96517}" type="parTrans" cxnId="{91E27DB6-D7CC-4C6B-B989-F0A5C5310CCF}">
      <dgm:prSet/>
      <dgm:spPr/>
      <dgm:t>
        <a:bodyPr/>
        <a:lstStyle/>
        <a:p>
          <a:endParaRPr lang="ru-RU"/>
        </a:p>
      </dgm:t>
    </dgm:pt>
    <dgm:pt modelId="{53D7C431-6EC0-47FF-BEA1-D8218CFC385E}" type="sibTrans" cxnId="{91E27DB6-D7CC-4C6B-B989-F0A5C5310CCF}">
      <dgm:prSet/>
      <dgm:spPr/>
      <dgm:t>
        <a:bodyPr/>
        <a:lstStyle/>
        <a:p>
          <a:endParaRPr lang="ru-RU"/>
        </a:p>
      </dgm:t>
    </dgm:pt>
    <dgm:pt modelId="{A85FEDA5-D138-45FC-B5EE-DBAFD0A3BD91}">
      <dgm:prSet/>
      <dgm:spPr/>
      <dgm:t>
        <a:bodyPr/>
        <a:lstStyle/>
        <a:p>
          <a:r>
            <a:rPr lang="ru-RU" dirty="0" err="1" smtClean="0"/>
            <a:t>Матеріальні</a:t>
          </a:r>
          <a:r>
            <a:rPr lang="ru-RU" dirty="0" smtClean="0"/>
            <a:t> (потреба в </a:t>
          </a:r>
          <a:r>
            <a:rPr lang="ru-RU" dirty="0" err="1" smtClean="0"/>
            <a:t>харчуванні</a:t>
          </a:r>
          <a:r>
            <a:rPr lang="ru-RU" dirty="0" smtClean="0"/>
            <a:t>, </a:t>
          </a:r>
          <a:r>
            <a:rPr lang="ru-RU" dirty="0" err="1" smtClean="0"/>
            <a:t>одязі</a:t>
          </a:r>
          <a:r>
            <a:rPr lang="ru-RU" dirty="0" smtClean="0"/>
            <a:t>, </a:t>
          </a:r>
          <a:r>
            <a:rPr lang="ru-RU" dirty="0" err="1" smtClean="0"/>
            <a:t>житлі</a:t>
          </a:r>
          <a:r>
            <a:rPr lang="ru-RU" dirty="0" smtClean="0"/>
            <a:t>)</a:t>
          </a:r>
          <a:endParaRPr lang="ru-RU" dirty="0"/>
        </a:p>
      </dgm:t>
    </dgm:pt>
    <dgm:pt modelId="{B893B756-9F0F-43F0-908A-7D7631BA6D3A}" type="parTrans" cxnId="{A8FA1B8C-E5C5-4620-A221-C80A917369B8}">
      <dgm:prSet/>
      <dgm:spPr/>
      <dgm:t>
        <a:bodyPr/>
        <a:lstStyle/>
        <a:p>
          <a:endParaRPr lang="ru-RU"/>
        </a:p>
      </dgm:t>
    </dgm:pt>
    <dgm:pt modelId="{6AE5A8DF-9375-440B-932A-52222DFC695D}" type="sibTrans" cxnId="{A8FA1B8C-E5C5-4620-A221-C80A917369B8}">
      <dgm:prSet/>
      <dgm:spPr/>
      <dgm:t>
        <a:bodyPr/>
        <a:lstStyle/>
        <a:p>
          <a:endParaRPr lang="ru-RU"/>
        </a:p>
      </dgm:t>
    </dgm:pt>
    <dgm:pt modelId="{083C4F6D-8C21-4DBC-9EDF-4DE621AD8F04}">
      <dgm:prSet/>
      <dgm:spPr/>
      <dgm:t>
        <a:bodyPr/>
        <a:lstStyle/>
        <a:p>
          <a:endParaRPr lang="ru-RU" dirty="0"/>
        </a:p>
      </dgm:t>
    </dgm:pt>
    <dgm:pt modelId="{526CE599-3EDD-4ABE-9DB9-5AA5F2D0A3F8}" type="parTrans" cxnId="{B207D700-A412-4AEB-88FB-B9496C07D5E7}">
      <dgm:prSet/>
      <dgm:spPr/>
      <dgm:t>
        <a:bodyPr/>
        <a:lstStyle/>
        <a:p>
          <a:endParaRPr lang="ru-RU"/>
        </a:p>
      </dgm:t>
    </dgm:pt>
    <dgm:pt modelId="{6063D874-D9BC-4FF2-AF10-B475768C66AE}" type="sibTrans" cxnId="{B207D700-A412-4AEB-88FB-B9496C07D5E7}">
      <dgm:prSet/>
      <dgm:spPr/>
      <dgm:t>
        <a:bodyPr/>
        <a:lstStyle/>
        <a:p>
          <a:endParaRPr lang="ru-RU"/>
        </a:p>
      </dgm:t>
    </dgm:pt>
    <dgm:pt modelId="{72FC81DC-309B-4501-9A20-DA2A1B2787AA}">
      <dgm:prSet/>
      <dgm:spPr/>
      <dgm:t>
        <a:bodyPr/>
        <a:lstStyle/>
        <a:p>
          <a:r>
            <a:rPr lang="ru-RU" smtClean="0"/>
            <a:t>Валеологічні (здоров'я, їжа, вода, повітря, сон, праця)</a:t>
          </a:r>
          <a:endParaRPr lang="ru-RU"/>
        </a:p>
      </dgm:t>
    </dgm:pt>
    <dgm:pt modelId="{C2839164-6775-426A-83CD-10D9E184954C}" type="parTrans" cxnId="{1A2881DE-D03F-44F4-9103-0CCCBDA9305D}">
      <dgm:prSet/>
      <dgm:spPr/>
      <dgm:t>
        <a:bodyPr/>
        <a:lstStyle/>
        <a:p>
          <a:endParaRPr lang="ru-RU"/>
        </a:p>
      </dgm:t>
    </dgm:pt>
    <dgm:pt modelId="{3E7A3396-F85E-4202-960F-1CBE31BCFC4D}" type="sibTrans" cxnId="{1A2881DE-D03F-44F4-9103-0CCCBDA9305D}">
      <dgm:prSet/>
      <dgm:spPr/>
      <dgm:t>
        <a:bodyPr/>
        <a:lstStyle/>
        <a:p>
          <a:endParaRPr lang="ru-RU"/>
        </a:p>
      </dgm:t>
    </dgm:pt>
    <dgm:pt modelId="{33D0F631-E9FC-4974-B4BE-669624A5E541}" type="pres">
      <dgm:prSet presAssocID="{8495EBEC-EBD7-4075-ADC8-278864DBC34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23986DC-AEF8-48A4-8D2E-33BE0D602C84}" type="pres">
      <dgm:prSet presAssocID="{0C73B2D5-38EA-4013-8884-8DEA5FD8CD13}" presName="composite" presStyleCnt="0"/>
      <dgm:spPr/>
    </dgm:pt>
    <dgm:pt modelId="{6B7A4719-AB4E-4DB5-927C-6FFF83F7E997}" type="pres">
      <dgm:prSet presAssocID="{0C73B2D5-38EA-4013-8884-8DEA5FD8CD13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3875EE-6D13-40B5-9FD1-2F28A7F9DDF7}" type="pres">
      <dgm:prSet presAssocID="{0C73B2D5-38EA-4013-8884-8DEA5FD8CD13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1B19A8-720C-4613-AD01-851579CD54B1}" type="pres">
      <dgm:prSet presAssocID="{138643D9-83A3-45DE-AF8B-1DC6EF550131}" presName="sp" presStyleCnt="0"/>
      <dgm:spPr/>
    </dgm:pt>
    <dgm:pt modelId="{64A23B85-EB85-40FA-801B-E92B95591E86}" type="pres">
      <dgm:prSet presAssocID="{FC29FB8F-87A1-49E0-B854-E0531D4DE67E}" presName="composite" presStyleCnt="0"/>
      <dgm:spPr/>
    </dgm:pt>
    <dgm:pt modelId="{BA97B4A7-A82C-4EFC-A5C4-8C0E497C63CC}" type="pres">
      <dgm:prSet presAssocID="{FC29FB8F-87A1-49E0-B854-E0531D4DE67E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1EA15A-DA7E-4D07-9140-36862BE3C47F}" type="pres">
      <dgm:prSet presAssocID="{FC29FB8F-87A1-49E0-B854-E0531D4DE67E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B7732B-A521-43A9-AB3F-65AEC9A05B39}" type="pres">
      <dgm:prSet presAssocID="{B6A71045-A1DF-455F-84D8-620B9BE6F823}" presName="sp" presStyleCnt="0"/>
      <dgm:spPr/>
    </dgm:pt>
    <dgm:pt modelId="{6E7C3EAE-C052-4667-84DB-7F161789C745}" type="pres">
      <dgm:prSet presAssocID="{A0A969AE-82DA-41C5-AE5E-78726EE0271A}" presName="composite" presStyleCnt="0"/>
      <dgm:spPr/>
    </dgm:pt>
    <dgm:pt modelId="{86F270DD-39BD-4823-983B-F082C41BFFFE}" type="pres">
      <dgm:prSet presAssocID="{A0A969AE-82DA-41C5-AE5E-78726EE0271A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DDEA68-FDB5-4B94-AD66-98DA04728077}" type="pres">
      <dgm:prSet presAssocID="{A0A969AE-82DA-41C5-AE5E-78726EE0271A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DF1698-7FD1-477D-AF7A-89B2E453CDCA}" type="pres">
      <dgm:prSet presAssocID="{9241F94E-56D3-4C4B-B063-F05EA8BB65C2}" presName="sp" presStyleCnt="0"/>
      <dgm:spPr/>
    </dgm:pt>
    <dgm:pt modelId="{9B110F3E-C94D-4EDE-B944-4B25FFD90FDC}" type="pres">
      <dgm:prSet presAssocID="{8B97D54F-7FDB-4C2E-902E-4442722D41F0}" presName="composite" presStyleCnt="0"/>
      <dgm:spPr/>
    </dgm:pt>
    <dgm:pt modelId="{687E2780-83A3-4644-908F-44C18AA80B4B}" type="pres">
      <dgm:prSet presAssocID="{8B97D54F-7FDB-4C2E-902E-4442722D41F0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FA7EAC-F806-4B61-8BDE-737CB447E77C}" type="pres">
      <dgm:prSet presAssocID="{8B97D54F-7FDB-4C2E-902E-4442722D41F0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C043DE-F58A-4EDD-8735-405363EAD28B}" type="pres">
      <dgm:prSet presAssocID="{973C205E-57CA-40D1-99CB-51E05A835575}" presName="sp" presStyleCnt="0"/>
      <dgm:spPr/>
    </dgm:pt>
    <dgm:pt modelId="{9CA5A54D-E93E-4A84-A433-4AEA7D17838D}" type="pres">
      <dgm:prSet presAssocID="{6EC4C179-F443-4348-B399-7E7716935F67}" presName="composite" presStyleCnt="0"/>
      <dgm:spPr/>
    </dgm:pt>
    <dgm:pt modelId="{C318CB5E-3DEF-4581-9F3F-1456AFEA3C56}" type="pres">
      <dgm:prSet presAssocID="{6EC4C179-F443-4348-B399-7E7716935F67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BFBA54-B4BC-42DF-93E0-B66D5234F923}" type="pres">
      <dgm:prSet presAssocID="{6EC4C179-F443-4348-B399-7E7716935F67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D0E52E-B905-49EB-9DA6-BB1B367C7B12}" type="pres">
      <dgm:prSet presAssocID="{CBB9BDA4-1986-4110-8032-3A985B8D4C70}" presName="sp" presStyleCnt="0"/>
      <dgm:spPr/>
    </dgm:pt>
    <dgm:pt modelId="{9850DF0D-DE35-4FF0-AD1D-2B932E41C632}" type="pres">
      <dgm:prSet presAssocID="{083C4F6D-8C21-4DBC-9EDF-4DE621AD8F04}" presName="composite" presStyleCnt="0"/>
      <dgm:spPr/>
    </dgm:pt>
    <dgm:pt modelId="{64B7EA45-F65B-4A90-8770-2DF7F904EA7E}" type="pres">
      <dgm:prSet presAssocID="{083C4F6D-8C21-4DBC-9EDF-4DE621AD8F04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7AA809-C1BA-487D-A83C-93CF93F493A4}" type="pres">
      <dgm:prSet presAssocID="{083C4F6D-8C21-4DBC-9EDF-4DE621AD8F04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2FFD0BE-6E41-43B8-BDFD-C737F2953615}" type="presOf" srcId="{72FC81DC-309B-4501-9A20-DA2A1B2787AA}" destId="{9F7AA809-C1BA-487D-A83C-93CF93F493A4}" srcOrd="0" destOrd="0" presId="urn:microsoft.com/office/officeart/2005/8/layout/chevron2"/>
    <dgm:cxn modelId="{0F2CE74B-BC21-4CF5-B7E9-1DC2F589CF3B}" type="presOf" srcId="{8495EBEC-EBD7-4075-ADC8-278864DBC345}" destId="{33D0F631-E9FC-4974-B4BE-669624A5E541}" srcOrd="0" destOrd="0" presId="urn:microsoft.com/office/officeart/2005/8/layout/chevron2"/>
    <dgm:cxn modelId="{C41D5CD8-FE2C-4DA8-BDCC-1515D237EA8E}" srcId="{8495EBEC-EBD7-4075-ADC8-278864DBC345}" destId="{0C73B2D5-38EA-4013-8884-8DEA5FD8CD13}" srcOrd="0" destOrd="0" parTransId="{51EB4217-A9D6-4A2F-A598-6B3764B1FCE5}" sibTransId="{138643D9-83A3-45DE-AF8B-1DC6EF550131}"/>
    <dgm:cxn modelId="{A8FA1B8C-E5C5-4620-A221-C80A917369B8}" srcId="{6EC4C179-F443-4348-B399-7E7716935F67}" destId="{A85FEDA5-D138-45FC-B5EE-DBAFD0A3BD91}" srcOrd="0" destOrd="0" parTransId="{B893B756-9F0F-43F0-908A-7D7631BA6D3A}" sibTransId="{6AE5A8DF-9375-440B-932A-52222DFC695D}"/>
    <dgm:cxn modelId="{5CDBDCFA-1D31-4DB8-90E4-B461E2ABCCD2}" type="presOf" srcId="{C707E854-4F11-4DA8-A253-A0F56E9A584D}" destId="{291EA15A-DA7E-4D07-9140-36862BE3C47F}" srcOrd="0" destOrd="0" presId="urn:microsoft.com/office/officeart/2005/8/layout/chevron2"/>
    <dgm:cxn modelId="{1A2881DE-D03F-44F4-9103-0CCCBDA9305D}" srcId="{083C4F6D-8C21-4DBC-9EDF-4DE621AD8F04}" destId="{72FC81DC-309B-4501-9A20-DA2A1B2787AA}" srcOrd="0" destOrd="0" parTransId="{C2839164-6775-426A-83CD-10D9E184954C}" sibTransId="{3E7A3396-F85E-4202-960F-1CBE31BCFC4D}"/>
    <dgm:cxn modelId="{694742F5-D083-488F-B247-4D46AF22D4B0}" type="presOf" srcId="{C98DF11A-DF7C-4C3C-A966-D1EBAFF91963}" destId="{77FA7EAC-F806-4B61-8BDE-737CB447E77C}" srcOrd="0" destOrd="0" presId="urn:microsoft.com/office/officeart/2005/8/layout/chevron2"/>
    <dgm:cxn modelId="{91E27DB6-D7CC-4C6B-B989-F0A5C5310CCF}" srcId="{A0A969AE-82DA-41C5-AE5E-78726EE0271A}" destId="{37D3922B-9382-47B1-B160-B8C1DEE4009F}" srcOrd="0" destOrd="0" parTransId="{9E957F3C-C269-4A90-8DA0-CD9B3EB96517}" sibTransId="{53D7C431-6EC0-47FF-BEA1-D8218CFC385E}"/>
    <dgm:cxn modelId="{7FEF8BE6-AFA8-4776-8383-CE1F7754A5D7}" srcId="{8495EBEC-EBD7-4075-ADC8-278864DBC345}" destId="{FC29FB8F-87A1-49E0-B854-E0531D4DE67E}" srcOrd="1" destOrd="0" parTransId="{CFC4AFA3-F436-4D8D-A937-0BB05B0BA515}" sibTransId="{B6A71045-A1DF-455F-84D8-620B9BE6F823}"/>
    <dgm:cxn modelId="{02F11CB2-03B0-4F56-A0F5-052DE909B4EE}" srcId="{FC29FB8F-87A1-49E0-B854-E0531D4DE67E}" destId="{C707E854-4F11-4DA8-A253-A0F56E9A584D}" srcOrd="0" destOrd="0" parTransId="{857E5233-610F-45C6-AA22-FA8CBCB9EB43}" sibTransId="{35605F93-7F02-4CA0-8D65-3CCB0A379A71}"/>
    <dgm:cxn modelId="{AC078618-C6C8-4CBB-B99B-94FE974C172B}" srcId="{0C73B2D5-38EA-4013-8884-8DEA5FD8CD13}" destId="{43ABA149-4032-404D-AFFE-0EB53622A47C}" srcOrd="0" destOrd="0" parTransId="{37E2B79D-9A4F-4F16-BAA2-86693574A4D3}" sibTransId="{F6061E86-8F36-4B01-B039-56C4A74CE48C}"/>
    <dgm:cxn modelId="{CAF7C999-6078-4ABF-B186-F7F9854207E8}" type="presOf" srcId="{6EC4C179-F443-4348-B399-7E7716935F67}" destId="{C318CB5E-3DEF-4581-9F3F-1456AFEA3C56}" srcOrd="0" destOrd="0" presId="urn:microsoft.com/office/officeart/2005/8/layout/chevron2"/>
    <dgm:cxn modelId="{0A88C625-D218-4286-ABEE-7F32D8F5ED05}" type="presOf" srcId="{43ABA149-4032-404D-AFFE-0EB53622A47C}" destId="{D33875EE-6D13-40B5-9FD1-2F28A7F9DDF7}" srcOrd="0" destOrd="0" presId="urn:microsoft.com/office/officeart/2005/8/layout/chevron2"/>
    <dgm:cxn modelId="{CEC0C033-54F1-4ED2-A1A2-A8EB3CF14F73}" type="presOf" srcId="{A0A969AE-82DA-41C5-AE5E-78726EE0271A}" destId="{86F270DD-39BD-4823-983B-F082C41BFFFE}" srcOrd="0" destOrd="0" presId="urn:microsoft.com/office/officeart/2005/8/layout/chevron2"/>
    <dgm:cxn modelId="{142837E2-D355-461E-9D4A-F9B42157726D}" type="presOf" srcId="{0C73B2D5-38EA-4013-8884-8DEA5FD8CD13}" destId="{6B7A4719-AB4E-4DB5-927C-6FFF83F7E997}" srcOrd="0" destOrd="0" presId="urn:microsoft.com/office/officeart/2005/8/layout/chevron2"/>
    <dgm:cxn modelId="{86739280-62B3-4EAC-8EF1-A0C128EEF97C}" type="presOf" srcId="{A85FEDA5-D138-45FC-B5EE-DBAFD0A3BD91}" destId="{83BFBA54-B4BC-42DF-93E0-B66D5234F923}" srcOrd="0" destOrd="0" presId="urn:microsoft.com/office/officeart/2005/8/layout/chevron2"/>
    <dgm:cxn modelId="{362B2B29-8F8D-494F-B58D-888CD02DA894}" type="presOf" srcId="{FC29FB8F-87A1-49E0-B854-E0531D4DE67E}" destId="{BA97B4A7-A82C-4EFC-A5C4-8C0E497C63CC}" srcOrd="0" destOrd="0" presId="urn:microsoft.com/office/officeart/2005/8/layout/chevron2"/>
    <dgm:cxn modelId="{30F31E05-BAD1-4050-9564-CC6F6760A383}" srcId="{8495EBEC-EBD7-4075-ADC8-278864DBC345}" destId="{8B97D54F-7FDB-4C2E-902E-4442722D41F0}" srcOrd="3" destOrd="0" parTransId="{52477CFD-3525-42B1-8C37-C5F937C858A9}" sibTransId="{973C205E-57CA-40D1-99CB-51E05A835575}"/>
    <dgm:cxn modelId="{F9A14080-90D3-4B20-B852-17D30227BF30}" type="presOf" srcId="{37D3922B-9382-47B1-B160-B8C1DEE4009F}" destId="{CFDDEA68-FDB5-4B94-AD66-98DA04728077}" srcOrd="0" destOrd="0" presId="urn:microsoft.com/office/officeart/2005/8/layout/chevron2"/>
    <dgm:cxn modelId="{36E32EE6-F465-4828-A046-64AA00D6ACED}" type="presOf" srcId="{8B97D54F-7FDB-4C2E-902E-4442722D41F0}" destId="{687E2780-83A3-4644-908F-44C18AA80B4B}" srcOrd="0" destOrd="0" presId="urn:microsoft.com/office/officeart/2005/8/layout/chevron2"/>
    <dgm:cxn modelId="{2068393A-FE57-4302-85AF-468BCC08E230}" srcId="{8495EBEC-EBD7-4075-ADC8-278864DBC345}" destId="{A0A969AE-82DA-41C5-AE5E-78726EE0271A}" srcOrd="2" destOrd="0" parTransId="{C6E34A52-9CAC-477B-AE5D-126C0EA8C7F2}" sibTransId="{9241F94E-56D3-4C4B-B063-F05EA8BB65C2}"/>
    <dgm:cxn modelId="{B207D700-A412-4AEB-88FB-B9496C07D5E7}" srcId="{8495EBEC-EBD7-4075-ADC8-278864DBC345}" destId="{083C4F6D-8C21-4DBC-9EDF-4DE621AD8F04}" srcOrd="5" destOrd="0" parTransId="{526CE599-3EDD-4ABE-9DB9-5AA5F2D0A3F8}" sibTransId="{6063D874-D9BC-4FF2-AF10-B475768C66AE}"/>
    <dgm:cxn modelId="{53C47B1A-8810-4E53-B0DE-1679E2458393}" type="presOf" srcId="{083C4F6D-8C21-4DBC-9EDF-4DE621AD8F04}" destId="{64B7EA45-F65B-4A90-8770-2DF7F904EA7E}" srcOrd="0" destOrd="0" presId="urn:microsoft.com/office/officeart/2005/8/layout/chevron2"/>
    <dgm:cxn modelId="{88CD8D39-9B35-4734-ACAA-F0663CDC5E59}" srcId="{8B97D54F-7FDB-4C2E-902E-4442722D41F0}" destId="{C98DF11A-DF7C-4C3C-A966-D1EBAFF91963}" srcOrd="0" destOrd="0" parTransId="{CB26CF4F-661B-431B-AE43-1DFB1816B8A5}" sibTransId="{8AA7A145-5531-4150-85B6-3BBFCE64AD9E}"/>
    <dgm:cxn modelId="{0B1787A1-EA7F-4E99-AED0-EC0F9C26FEB8}" srcId="{8495EBEC-EBD7-4075-ADC8-278864DBC345}" destId="{6EC4C179-F443-4348-B399-7E7716935F67}" srcOrd="4" destOrd="0" parTransId="{E3FE74F4-A37B-4629-B094-EA82C633FC0B}" sibTransId="{CBB9BDA4-1986-4110-8032-3A985B8D4C70}"/>
    <dgm:cxn modelId="{5E564E2F-2408-4A2C-980F-80E7F09A635D}" type="presParOf" srcId="{33D0F631-E9FC-4974-B4BE-669624A5E541}" destId="{423986DC-AEF8-48A4-8D2E-33BE0D602C84}" srcOrd="0" destOrd="0" presId="urn:microsoft.com/office/officeart/2005/8/layout/chevron2"/>
    <dgm:cxn modelId="{65181268-58AA-48FA-B529-0F27500FC8F4}" type="presParOf" srcId="{423986DC-AEF8-48A4-8D2E-33BE0D602C84}" destId="{6B7A4719-AB4E-4DB5-927C-6FFF83F7E997}" srcOrd="0" destOrd="0" presId="urn:microsoft.com/office/officeart/2005/8/layout/chevron2"/>
    <dgm:cxn modelId="{8141DFD5-9F57-4155-90A8-1D2A9F19D262}" type="presParOf" srcId="{423986DC-AEF8-48A4-8D2E-33BE0D602C84}" destId="{D33875EE-6D13-40B5-9FD1-2F28A7F9DDF7}" srcOrd="1" destOrd="0" presId="urn:microsoft.com/office/officeart/2005/8/layout/chevron2"/>
    <dgm:cxn modelId="{EE4DE252-110C-4288-BBFB-C51EFAA7C045}" type="presParOf" srcId="{33D0F631-E9FC-4974-B4BE-669624A5E541}" destId="{E41B19A8-720C-4613-AD01-851579CD54B1}" srcOrd="1" destOrd="0" presId="urn:microsoft.com/office/officeart/2005/8/layout/chevron2"/>
    <dgm:cxn modelId="{2A192CFF-3B12-4BF1-AB27-42C718B88CBF}" type="presParOf" srcId="{33D0F631-E9FC-4974-B4BE-669624A5E541}" destId="{64A23B85-EB85-40FA-801B-E92B95591E86}" srcOrd="2" destOrd="0" presId="urn:microsoft.com/office/officeart/2005/8/layout/chevron2"/>
    <dgm:cxn modelId="{DD115385-3771-476A-B9CB-382AEFEDF58C}" type="presParOf" srcId="{64A23B85-EB85-40FA-801B-E92B95591E86}" destId="{BA97B4A7-A82C-4EFC-A5C4-8C0E497C63CC}" srcOrd="0" destOrd="0" presId="urn:microsoft.com/office/officeart/2005/8/layout/chevron2"/>
    <dgm:cxn modelId="{A6C2F709-3169-4CE0-8543-A6C0AAAC2969}" type="presParOf" srcId="{64A23B85-EB85-40FA-801B-E92B95591E86}" destId="{291EA15A-DA7E-4D07-9140-36862BE3C47F}" srcOrd="1" destOrd="0" presId="urn:microsoft.com/office/officeart/2005/8/layout/chevron2"/>
    <dgm:cxn modelId="{1BBBE792-FF0D-428F-8F4E-7079C33AE17A}" type="presParOf" srcId="{33D0F631-E9FC-4974-B4BE-669624A5E541}" destId="{AAB7732B-A521-43A9-AB3F-65AEC9A05B39}" srcOrd="3" destOrd="0" presId="urn:microsoft.com/office/officeart/2005/8/layout/chevron2"/>
    <dgm:cxn modelId="{00483F2B-9586-4AC2-9B29-40CEF493337B}" type="presParOf" srcId="{33D0F631-E9FC-4974-B4BE-669624A5E541}" destId="{6E7C3EAE-C052-4667-84DB-7F161789C745}" srcOrd="4" destOrd="0" presId="urn:microsoft.com/office/officeart/2005/8/layout/chevron2"/>
    <dgm:cxn modelId="{888286F9-2ECB-41DD-BFA2-4A0B941B0FD8}" type="presParOf" srcId="{6E7C3EAE-C052-4667-84DB-7F161789C745}" destId="{86F270DD-39BD-4823-983B-F082C41BFFFE}" srcOrd="0" destOrd="0" presId="urn:microsoft.com/office/officeart/2005/8/layout/chevron2"/>
    <dgm:cxn modelId="{1AB24B43-FA31-421D-9DA2-AE53836E0EDE}" type="presParOf" srcId="{6E7C3EAE-C052-4667-84DB-7F161789C745}" destId="{CFDDEA68-FDB5-4B94-AD66-98DA04728077}" srcOrd="1" destOrd="0" presId="urn:microsoft.com/office/officeart/2005/8/layout/chevron2"/>
    <dgm:cxn modelId="{42B66F3F-99FD-4B7E-8B18-B6B2B2CABC95}" type="presParOf" srcId="{33D0F631-E9FC-4974-B4BE-669624A5E541}" destId="{B2DF1698-7FD1-477D-AF7A-89B2E453CDCA}" srcOrd="5" destOrd="0" presId="urn:microsoft.com/office/officeart/2005/8/layout/chevron2"/>
    <dgm:cxn modelId="{BBAA8D91-177E-4738-9229-ADDFB1B6E4E2}" type="presParOf" srcId="{33D0F631-E9FC-4974-B4BE-669624A5E541}" destId="{9B110F3E-C94D-4EDE-B944-4B25FFD90FDC}" srcOrd="6" destOrd="0" presId="urn:microsoft.com/office/officeart/2005/8/layout/chevron2"/>
    <dgm:cxn modelId="{361AB8A7-E9C4-4976-8925-85C4605868D7}" type="presParOf" srcId="{9B110F3E-C94D-4EDE-B944-4B25FFD90FDC}" destId="{687E2780-83A3-4644-908F-44C18AA80B4B}" srcOrd="0" destOrd="0" presId="urn:microsoft.com/office/officeart/2005/8/layout/chevron2"/>
    <dgm:cxn modelId="{5C34B004-E4C4-47BE-A188-02698E5BE6FF}" type="presParOf" srcId="{9B110F3E-C94D-4EDE-B944-4B25FFD90FDC}" destId="{77FA7EAC-F806-4B61-8BDE-737CB447E77C}" srcOrd="1" destOrd="0" presId="urn:microsoft.com/office/officeart/2005/8/layout/chevron2"/>
    <dgm:cxn modelId="{DD048794-3B00-4C28-983C-B11DBD2D0CC4}" type="presParOf" srcId="{33D0F631-E9FC-4974-B4BE-669624A5E541}" destId="{24C043DE-F58A-4EDD-8735-405363EAD28B}" srcOrd="7" destOrd="0" presId="urn:microsoft.com/office/officeart/2005/8/layout/chevron2"/>
    <dgm:cxn modelId="{5CBD99CB-FA33-4578-8B50-0B3810527D27}" type="presParOf" srcId="{33D0F631-E9FC-4974-B4BE-669624A5E541}" destId="{9CA5A54D-E93E-4A84-A433-4AEA7D17838D}" srcOrd="8" destOrd="0" presId="urn:microsoft.com/office/officeart/2005/8/layout/chevron2"/>
    <dgm:cxn modelId="{2F0DC3D1-9879-4310-8AEA-192FF32E90D2}" type="presParOf" srcId="{9CA5A54D-E93E-4A84-A433-4AEA7D17838D}" destId="{C318CB5E-3DEF-4581-9F3F-1456AFEA3C56}" srcOrd="0" destOrd="0" presId="urn:microsoft.com/office/officeart/2005/8/layout/chevron2"/>
    <dgm:cxn modelId="{6EDC7539-B37B-4E10-84A7-64815800BFA0}" type="presParOf" srcId="{9CA5A54D-E93E-4A84-A433-4AEA7D17838D}" destId="{83BFBA54-B4BC-42DF-93E0-B66D5234F923}" srcOrd="1" destOrd="0" presId="urn:microsoft.com/office/officeart/2005/8/layout/chevron2"/>
    <dgm:cxn modelId="{9C5B037C-769D-47AF-A1EE-89B6EEDBD7EC}" type="presParOf" srcId="{33D0F631-E9FC-4974-B4BE-669624A5E541}" destId="{01D0E52E-B905-49EB-9DA6-BB1B367C7B12}" srcOrd="9" destOrd="0" presId="urn:microsoft.com/office/officeart/2005/8/layout/chevron2"/>
    <dgm:cxn modelId="{E10972AB-187A-4182-9419-4429A739B185}" type="presParOf" srcId="{33D0F631-E9FC-4974-B4BE-669624A5E541}" destId="{9850DF0D-DE35-4FF0-AD1D-2B932E41C632}" srcOrd="10" destOrd="0" presId="urn:microsoft.com/office/officeart/2005/8/layout/chevron2"/>
    <dgm:cxn modelId="{7F52736D-A333-4BFA-8DC7-12855178621A}" type="presParOf" srcId="{9850DF0D-DE35-4FF0-AD1D-2B932E41C632}" destId="{64B7EA45-F65B-4A90-8770-2DF7F904EA7E}" srcOrd="0" destOrd="0" presId="urn:microsoft.com/office/officeart/2005/8/layout/chevron2"/>
    <dgm:cxn modelId="{4BF57643-6A32-4DB2-B52A-C9EE7AB9CAE2}" type="presParOf" srcId="{9850DF0D-DE35-4FF0-AD1D-2B932E41C632}" destId="{9F7AA809-C1BA-487D-A83C-93CF93F493A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3897808-CD75-40BE-B110-72AC228325DD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5FEA1BF6-DA21-43CD-A768-2A0F9953D510}">
      <dgm:prSet phldrT="[Текст]"/>
      <dgm:spPr/>
      <dgm:t>
        <a:bodyPr/>
        <a:lstStyle/>
        <a:p>
          <a:r>
            <a:rPr lang="ru-RU" b="1" dirty="0" err="1" smtClean="0"/>
            <a:t>Духовні</a:t>
          </a:r>
          <a:r>
            <a:rPr lang="ru-RU" b="1" dirty="0" smtClean="0"/>
            <a:t> </a:t>
          </a:r>
          <a:r>
            <a:rPr lang="ru-RU" b="1" dirty="0" err="1" smtClean="0"/>
            <a:t>цінності</a:t>
          </a:r>
          <a:r>
            <a:rPr lang="ru-RU" b="1" dirty="0" smtClean="0"/>
            <a:t> (</a:t>
          </a:r>
          <a:r>
            <a:rPr lang="ru-RU" b="1" dirty="0" err="1" smtClean="0"/>
            <a:t>ідеали</a:t>
          </a:r>
          <a:r>
            <a:rPr lang="ru-RU" b="1" dirty="0" smtClean="0"/>
            <a:t>, </a:t>
          </a:r>
          <a:r>
            <a:rPr lang="ru-RU" b="1" dirty="0" err="1" smtClean="0"/>
            <a:t>цінні</a:t>
          </a:r>
          <a:r>
            <a:rPr lang="ru-RU" b="1" dirty="0" smtClean="0"/>
            <a:t> </a:t>
          </a:r>
          <a:r>
            <a:rPr lang="ru-RU" b="1" dirty="0" err="1" smtClean="0"/>
            <a:t>настанови</a:t>
          </a:r>
          <a:r>
            <a:rPr lang="ru-RU" b="1" dirty="0" smtClean="0"/>
            <a:t>, </a:t>
          </a:r>
          <a:r>
            <a:rPr lang="ru-RU" b="1" dirty="0" err="1" smtClean="0"/>
            <a:t>обов’язок</a:t>
          </a:r>
          <a:r>
            <a:rPr lang="ru-RU" b="1" dirty="0" smtClean="0"/>
            <a:t> перед </a:t>
          </a:r>
          <a:r>
            <a:rPr lang="ru-RU" b="1" dirty="0" err="1" smtClean="0"/>
            <a:t>суспільством</a:t>
          </a:r>
          <a:r>
            <a:rPr lang="ru-RU" b="1" dirty="0" smtClean="0"/>
            <a:t>) </a:t>
          </a:r>
          <a:endParaRPr lang="ru-RU" b="1" dirty="0"/>
        </a:p>
      </dgm:t>
    </dgm:pt>
    <dgm:pt modelId="{EC304A68-806F-4BC9-BC69-BF7948A99A5A}" type="parTrans" cxnId="{E7F73DEE-7347-453C-8580-625DBFDBBAF2}">
      <dgm:prSet/>
      <dgm:spPr/>
      <dgm:t>
        <a:bodyPr/>
        <a:lstStyle/>
        <a:p>
          <a:endParaRPr lang="ru-RU"/>
        </a:p>
      </dgm:t>
    </dgm:pt>
    <dgm:pt modelId="{3EA222D8-4E1F-4595-A5C2-1B747DBE433D}" type="sibTrans" cxnId="{E7F73DEE-7347-453C-8580-625DBFDBBAF2}">
      <dgm:prSet/>
      <dgm:spPr/>
      <dgm:t>
        <a:bodyPr/>
        <a:lstStyle/>
        <a:p>
          <a:endParaRPr lang="ru-RU"/>
        </a:p>
      </dgm:t>
    </dgm:pt>
    <dgm:pt modelId="{092CFE3E-DC6D-4D9F-B2FA-35B98E752F73}">
      <dgm:prSet phldrT="[Текст]"/>
      <dgm:spPr/>
      <dgm:t>
        <a:bodyPr/>
        <a:lstStyle/>
        <a:p>
          <a:r>
            <a:rPr lang="ru-RU" b="1" dirty="0" err="1" smtClean="0"/>
            <a:t>Культурні</a:t>
          </a:r>
          <a:r>
            <a:rPr lang="ru-RU" b="1" dirty="0" smtClean="0"/>
            <a:t> </a:t>
          </a:r>
          <a:r>
            <a:rPr lang="ru-RU" b="1" dirty="0" err="1" smtClean="0"/>
            <a:t>цінності</a:t>
          </a:r>
          <a:r>
            <a:rPr lang="ru-RU" b="1" dirty="0" smtClean="0"/>
            <a:t> (</a:t>
          </a:r>
          <a:r>
            <a:rPr lang="ru-RU" b="1" dirty="0" err="1" smtClean="0"/>
            <a:t>мистецтво</a:t>
          </a:r>
          <a:r>
            <a:rPr lang="ru-RU" b="1" dirty="0" smtClean="0"/>
            <a:t>, наука, </a:t>
          </a:r>
          <a:r>
            <a:rPr lang="ru-RU" b="1" dirty="0" err="1" smtClean="0"/>
            <a:t>загальнонародні</a:t>
          </a:r>
          <a:r>
            <a:rPr lang="ru-RU" b="1" dirty="0" smtClean="0"/>
            <a:t> </a:t>
          </a:r>
          <a:r>
            <a:rPr lang="ru-RU" b="1" dirty="0" err="1" smtClean="0"/>
            <a:t>надбання</a:t>
          </a:r>
          <a:r>
            <a:rPr lang="ru-RU" b="1" dirty="0" smtClean="0"/>
            <a:t>, правопорядок) </a:t>
          </a:r>
          <a:endParaRPr lang="ru-RU" b="1" dirty="0"/>
        </a:p>
      </dgm:t>
    </dgm:pt>
    <dgm:pt modelId="{346B86B8-B5B6-4381-9D29-2A9A0CA26FA5}" type="parTrans" cxnId="{344CE730-DECA-4765-92BF-A640845B63BA}">
      <dgm:prSet/>
      <dgm:spPr/>
      <dgm:t>
        <a:bodyPr/>
        <a:lstStyle/>
        <a:p>
          <a:endParaRPr lang="ru-RU"/>
        </a:p>
      </dgm:t>
    </dgm:pt>
    <dgm:pt modelId="{7A9BDB9C-1746-4398-B08A-A5922374AF2F}" type="sibTrans" cxnId="{344CE730-DECA-4765-92BF-A640845B63BA}">
      <dgm:prSet/>
      <dgm:spPr/>
      <dgm:t>
        <a:bodyPr/>
        <a:lstStyle/>
        <a:p>
          <a:endParaRPr lang="ru-RU"/>
        </a:p>
      </dgm:t>
    </dgm:pt>
    <dgm:pt modelId="{65CC59D0-06B7-4E8C-B7EA-EBE8E882AF75}">
      <dgm:prSet phldrT="[Текст]"/>
      <dgm:spPr/>
      <dgm:t>
        <a:bodyPr/>
        <a:lstStyle/>
        <a:p>
          <a:r>
            <a:rPr lang="ru-RU" b="1" dirty="0" err="1" smtClean="0"/>
            <a:t>Особисті</a:t>
          </a:r>
          <a:r>
            <a:rPr lang="ru-RU" b="1" dirty="0" smtClean="0"/>
            <a:t> та </a:t>
          </a:r>
          <a:r>
            <a:rPr lang="ru-RU" b="1" dirty="0" err="1" smtClean="0"/>
            <a:t>матеріальні</a:t>
          </a:r>
          <a:r>
            <a:rPr lang="ru-RU" b="1" dirty="0" smtClean="0"/>
            <a:t> (</a:t>
          </a:r>
          <a:r>
            <a:rPr lang="ru-RU" b="1" dirty="0" err="1" smtClean="0"/>
            <a:t>власні</a:t>
          </a:r>
          <a:r>
            <a:rPr lang="ru-RU" b="1" dirty="0" smtClean="0"/>
            <a:t> потреби, </a:t>
          </a:r>
          <a:r>
            <a:rPr lang="ru-RU" b="1" dirty="0" err="1" smtClean="0"/>
            <a:t>задоволення</a:t>
          </a:r>
          <a:r>
            <a:rPr lang="ru-RU" b="1" dirty="0" smtClean="0"/>
            <a:t>)</a:t>
          </a:r>
          <a:endParaRPr lang="ru-RU" b="1" dirty="0"/>
        </a:p>
      </dgm:t>
    </dgm:pt>
    <dgm:pt modelId="{3AACAA99-4095-428B-9083-B5E1346D7BC6}" type="parTrans" cxnId="{787452E8-1989-4BAF-9AA1-5A29FD961A85}">
      <dgm:prSet/>
      <dgm:spPr/>
      <dgm:t>
        <a:bodyPr/>
        <a:lstStyle/>
        <a:p>
          <a:endParaRPr lang="ru-RU"/>
        </a:p>
      </dgm:t>
    </dgm:pt>
    <dgm:pt modelId="{BFE4246F-08EE-41DE-AA78-CE899B359696}" type="sibTrans" cxnId="{787452E8-1989-4BAF-9AA1-5A29FD961A85}">
      <dgm:prSet/>
      <dgm:spPr/>
      <dgm:t>
        <a:bodyPr/>
        <a:lstStyle/>
        <a:p>
          <a:endParaRPr lang="ru-RU"/>
        </a:p>
      </dgm:t>
    </dgm:pt>
    <dgm:pt modelId="{9B9C234C-45B4-492D-99CF-A6AE45FE7E1D}" type="pres">
      <dgm:prSet presAssocID="{63897808-CD75-40BE-B110-72AC228325DD}" presName="Name0" presStyleCnt="0">
        <dgm:presLayoutVars>
          <dgm:dir/>
          <dgm:animLvl val="lvl"/>
          <dgm:resizeHandles val="exact"/>
        </dgm:presLayoutVars>
      </dgm:prSet>
      <dgm:spPr/>
    </dgm:pt>
    <dgm:pt modelId="{36C68863-1200-4A5F-9315-330EFA570265}" type="pres">
      <dgm:prSet presAssocID="{5FEA1BF6-DA21-43CD-A768-2A0F9953D510}" presName="Name8" presStyleCnt="0"/>
      <dgm:spPr/>
    </dgm:pt>
    <dgm:pt modelId="{8871BE82-62AB-466C-ACFD-F30DB7F6CDB7}" type="pres">
      <dgm:prSet presAssocID="{5FEA1BF6-DA21-43CD-A768-2A0F9953D510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2496F1-06C2-4417-9D08-4F14AE54F3BF}" type="pres">
      <dgm:prSet presAssocID="{5FEA1BF6-DA21-43CD-A768-2A0F9953D51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A10FC0-5CE9-4607-BC4F-3A32553EB93E}" type="pres">
      <dgm:prSet presAssocID="{092CFE3E-DC6D-4D9F-B2FA-35B98E752F73}" presName="Name8" presStyleCnt="0"/>
      <dgm:spPr/>
    </dgm:pt>
    <dgm:pt modelId="{FF548CE1-52FA-4774-AB8A-47F67BB58038}" type="pres">
      <dgm:prSet presAssocID="{092CFE3E-DC6D-4D9F-B2FA-35B98E752F73}" presName="level" presStyleLbl="node1" presStyleIdx="1" presStyleCnt="3" custScaleY="6196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33846B-DACB-481D-81C3-7D7F54D7B659}" type="pres">
      <dgm:prSet presAssocID="{092CFE3E-DC6D-4D9F-B2FA-35B98E752F7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0CD01E-094C-4C0D-9318-4CCC01959C2B}" type="pres">
      <dgm:prSet presAssocID="{65CC59D0-06B7-4E8C-B7EA-EBE8E882AF75}" presName="Name8" presStyleCnt="0"/>
      <dgm:spPr/>
    </dgm:pt>
    <dgm:pt modelId="{C489ABA6-CF71-4E50-BAB9-B91AD4F8A2A4}" type="pres">
      <dgm:prSet presAssocID="{65CC59D0-06B7-4E8C-B7EA-EBE8E882AF75}" presName="level" presStyleLbl="node1" presStyleIdx="2" presStyleCnt="3" custScaleY="4659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07AC7D-715D-4265-9054-A7B5950D6E30}" type="pres">
      <dgm:prSet presAssocID="{65CC59D0-06B7-4E8C-B7EA-EBE8E882AF7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7117FEF-7BF2-417A-B2A5-3FA3DFEFBCBE}" type="presOf" srcId="{092CFE3E-DC6D-4D9F-B2FA-35B98E752F73}" destId="{FF548CE1-52FA-4774-AB8A-47F67BB58038}" srcOrd="0" destOrd="0" presId="urn:microsoft.com/office/officeart/2005/8/layout/pyramid1"/>
    <dgm:cxn modelId="{68E2BD5C-0140-4815-9B96-283B9516E077}" type="presOf" srcId="{092CFE3E-DC6D-4D9F-B2FA-35B98E752F73}" destId="{6433846B-DACB-481D-81C3-7D7F54D7B659}" srcOrd="1" destOrd="0" presId="urn:microsoft.com/office/officeart/2005/8/layout/pyramid1"/>
    <dgm:cxn modelId="{787452E8-1989-4BAF-9AA1-5A29FD961A85}" srcId="{63897808-CD75-40BE-B110-72AC228325DD}" destId="{65CC59D0-06B7-4E8C-B7EA-EBE8E882AF75}" srcOrd="2" destOrd="0" parTransId="{3AACAA99-4095-428B-9083-B5E1346D7BC6}" sibTransId="{BFE4246F-08EE-41DE-AA78-CE899B359696}"/>
    <dgm:cxn modelId="{7DE4C1E1-911E-4050-8074-C5A73FE39EBD}" type="presOf" srcId="{65CC59D0-06B7-4E8C-B7EA-EBE8E882AF75}" destId="{F007AC7D-715D-4265-9054-A7B5950D6E30}" srcOrd="1" destOrd="0" presId="urn:microsoft.com/office/officeart/2005/8/layout/pyramid1"/>
    <dgm:cxn modelId="{9B276965-D154-4638-BE3D-A440AE377BBD}" type="presOf" srcId="{5FEA1BF6-DA21-43CD-A768-2A0F9953D510}" destId="{AE2496F1-06C2-4417-9D08-4F14AE54F3BF}" srcOrd="1" destOrd="0" presId="urn:microsoft.com/office/officeart/2005/8/layout/pyramid1"/>
    <dgm:cxn modelId="{619A5BB9-71F2-47BA-B5F1-379660E053E5}" type="presOf" srcId="{5FEA1BF6-DA21-43CD-A768-2A0F9953D510}" destId="{8871BE82-62AB-466C-ACFD-F30DB7F6CDB7}" srcOrd="0" destOrd="0" presId="urn:microsoft.com/office/officeart/2005/8/layout/pyramid1"/>
    <dgm:cxn modelId="{5147EE0A-B4A8-43EB-B9C3-0C15D71D68E0}" type="presOf" srcId="{63897808-CD75-40BE-B110-72AC228325DD}" destId="{9B9C234C-45B4-492D-99CF-A6AE45FE7E1D}" srcOrd="0" destOrd="0" presId="urn:microsoft.com/office/officeart/2005/8/layout/pyramid1"/>
    <dgm:cxn modelId="{E7F73DEE-7347-453C-8580-625DBFDBBAF2}" srcId="{63897808-CD75-40BE-B110-72AC228325DD}" destId="{5FEA1BF6-DA21-43CD-A768-2A0F9953D510}" srcOrd="0" destOrd="0" parTransId="{EC304A68-806F-4BC9-BC69-BF7948A99A5A}" sibTransId="{3EA222D8-4E1F-4595-A5C2-1B747DBE433D}"/>
    <dgm:cxn modelId="{344CE730-DECA-4765-92BF-A640845B63BA}" srcId="{63897808-CD75-40BE-B110-72AC228325DD}" destId="{092CFE3E-DC6D-4D9F-B2FA-35B98E752F73}" srcOrd="1" destOrd="0" parTransId="{346B86B8-B5B6-4381-9D29-2A9A0CA26FA5}" sibTransId="{7A9BDB9C-1746-4398-B08A-A5922374AF2F}"/>
    <dgm:cxn modelId="{942A5946-6623-4E8D-A1FE-B65117D04C78}" type="presOf" srcId="{65CC59D0-06B7-4E8C-B7EA-EBE8E882AF75}" destId="{C489ABA6-CF71-4E50-BAB9-B91AD4F8A2A4}" srcOrd="0" destOrd="0" presId="urn:microsoft.com/office/officeart/2005/8/layout/pyramid1"/>
    <dgm:cxn modelId="{AF8473B1-6FFA-4ADE-889B-573A368DC757}" type="presParOf" srcId="{9B9C234C-45B4-492D-99CF-A6AE45FE7E1D}" destId="{36C68863-1200-4A5F-9315-330EFA570265}" srcOrd="0" destOrd="0" presId="urn:microsoft.com/office/officeart/2005/8/layout/pyramid1"/>
    <dgm:cxn modelId="{1408ABD7-68FB-4C65-8B69-CBBF5D9DAD77}" type="presParOf" srcId="{36C68863-1200-4A5F-9315-330EFA570265}" destId="{8871BE82-62AB-466C-ACFD-F30DB7F6CDB7}" srcOrd="0" destOrd="0" presId="urn:microsoft.com/office/officeart/2005/8/layout/pyramid1"/>
    <dgm:cxn modelId="{A6871242-0984-4630-B5EA-F9057BA37DD4}" type="presParOf" srcId="{36C68863-1200-4A5F-9315-330EFA570265}" destId="{AE2496F1-06C2-4417-9D08-4F14AE54F3BF}" srcOrd="1" destOrd="0" presId="urn:microsoft.com/office/officeart/2005/8/layout/pyramid1"/>
    <dgm:cxn modelId="{CAB331D3-A718-4848-A107-25856F7451BC}" type="presParOf" srcId="{9B9C234C-45B4-492D-99CF-A6AE45FE7E1D}" destId="{F1A10FC0-5CE9-4607-BC4F-3A32553EB93E}" srcOrd="1" destOrd="0" presId="urn:microsoft.com/office/officeart/2005/8/layout/pyramid1"/>
    <dgm:cxn modelId="{9A2364BC-37BB-4555-85E2-06E98881BCF1}" type="presParOf" srcId="{F1A10FC0-5CE9-4607-BC4F-3A32553EB93E}" destId="{FF548CE1-52FA-4774-AB8A-47F67BB58038}" srcOrd="0" destOrd="0" presId="urn:microsoft.com/office/officeart/2005/8/layout/pyramid1"/>
    <dgm:cxn modelId="{321D800B-B580-49BE-96E5-3053C051DB03}" type="presParOf" srcId="{F1A10FC0-5CE9-4607-BC4F-3A32553EB93E}" destId="{6433846B-DACB-481D-81C3-7D7F54D7B659}" srcOrd="1" destOrd="0" presId="urn:microsoft.com/office/officeart/2005/8/layout/pyramid1"/>
    <dgm:cxn modelId="{F886E6E7-B034-41A1-9769-B3DD61501125}" type="presParOf" srcId="{9B9C234C-45B4-492D-99CF-A6AE45FE7E1D}" destId="{CF0CD01E-094C-4C0D-9318-4CCC01959C2B}" srcOrd="2" destOrd="0" presId="urn:microsoft.com/office/officeart/2005/8/layout/pyramid1"/>
    <dgm:cxn modelId="{04F0401D-B45D-465D-AE9B-9DAC8DA5718C}" type="presParOf" srcId="{CF0CD01E-094C-4C0D-9318-4CCC01959C2B}" destId="{C489ABA6-CF71-4E50-BAB9-B91AD4F8A2A4}" srcOrd="0" destOrd="0" presId="urn:microsoft.com/office/officeart/2005/8/layout/pyramid1"/>
    <dgm:cxn modelId="{A4B36FCA-A92F-4616-A17A-2F43CB0C8B93}" type="presParOf" srcId="{CF0CD01E-094C-4C0D-9318-4CCC01959C2B}" destId="{F007AC7D-715D-4265-9054-A7B5950D6E30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9063E8-44CC-41A8-93FE-02C5663FA218}">
      <dsp:nvSpPr>
        <dsp:cNvPr id="0" name=""/>
        <dsp:cNvSpPr/>
      </dsp:nvSpPr>
      <dsp:spPr>
        <a:xfrm>
          <a:off x="-2981" y="0"/>
          <a:ext cx="4896544" cy="4896544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73B164-5F8C-4C33-916D-B3453961592B}">
      <dsp:nvSpPr>
        <dsp:cNvPr id="0" name=""/>
        <dsp:cNvSpPr/>
      </dsp:nvSpPr>
      <dsp:spPr>
        <a:xfrm>
          <a:off x="392175" y="492284"/>
          <a:ext cx="7288983" cy="115910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/>
            <a:t>цілісний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організм</a:t>
          </a:r>
          <a:r>
            <a:rPr lang="ru-RU" sz="1800" b="1" kern="1200" dirty="0" smtClean="0"/>
            <a:t>, </a:t>
          </a:r>
          <a:r>
            <a:rPr lang="ru-RU" sz="1800" b="1" kern="1200" dirty="0" err="1" smtClean="0"/>
            <a:t>який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виникає</a:t>
          </a:r>
          <a:r>
            <a:rPr lang="ru-RU" sz="1800" b="1" kern="1200" dirty="0" smtClean="0"/>
            <a:t> у </a:t>
          </a:r>
          <a:r>
            <a:rPr lang="ru-RU" sz="1800" b="1" kern="1200" dirty="0" err="1" smtClean="0"/>
            <a:t>процесі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інтеграції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основних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компонентів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виховання</a:t>
          </a:r>
          <a:r>
            <a:rPr lang="ru-RU" sz="1800" b="1" kern="1200" dirty="0" smtClean="0"/>
            <a:t>, </a:t>
          </a:r>
          <a:r>
            <a:rPr lang="ru-RU" sz="1800" b="1" kern="1200" dirty="0" err="1" smtClean="0"/>
            <a:t>що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сприяє</a:t>
          </a:r>
          <a:r>
            <a:rPr lang="ru-RU" sz="1800" b="1" kern="1200" dirty="0" smtClean="0"/>
            <a:t> духовному </a:t>
          </a:r>
          <a:r>
            <a:rPr lang="ru-RU" sz="1800" b="1" kern="1200" dirty="0" err="1" smtClean="0"/>
            <a:t>розвитку</a:t>
          </a:r>
          <a:r>
            <a:rPr lang="ru-RU" sz="1800" b="1" kern="1200" dirty="0" smtClean="0"/>
            <a:t> і </a:t>
          </a:r>
          <a:r>
            <a:rPr lang="ru-RU" sz="1800" b="1" kern="1200" dirty="0" err="1" smtClean="0"/>
            <a:t>саморозвитку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особистості</a:t>
          </a:r>
          <a:r>
            <a:rPr lang="ru-RU" sz="1800" b="1" kern="1200" dirty="0" smtClean="0"/>
            <a:t>, </a:t>
          </a:r>
          <a:r>
            <a:rPr lang="ru-RU" sz="1800" b="1" kern="1200" dirty="0" err="1" smtClean="0"/>
            <a:t>створенню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своєрідного</a:t>
          </a:r>
          <a:r>
            <a:rPr lang="ru-RU" sz="1800" b="1" kern="1200" dirty="0" smtClean="0"/>
            <a:t>, за </a:t>
          </a:r>
          <a:r>
            <a:rPr lang="ru-RU" sz="1800" b="1" kern="1200" dirty="0" err="1" smtClean="0"/>
            <a:t>визначенням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К.Д.Ушинського</a:t>
          </a:r>
          <a:r>
            <a:rPr lang="ru-RU" sz="1800" b="1" kern="1200" dirty="0" smtClean="0"/>
            <a:t>, “духу </a:t>
          </a:r>
          <a:r>
            <a:rPr lang="ru-RU" sz="1800" b="1" kern="1200" dirty="0" err="1" smtClean="0"/>
            <a:t>школи</a:t>
          </a:r>
          <a:r>
            <a:rPr lang="ru-RU" sz="1800" b="1" kern="1200" dirty="0" smtClean="0"/>
            <a:t>”; </a:t>
          </a:r>
          <a:endParaRPr lang="ru-RU" sz="1800" b="1" kern="1200" dirty="0"/>
        </a:p>
      </dsp:txBody>
      <dsp:txXfrm>
        <a:off x="448758" y="548867"/>
        <a:ext cx="7175817" cy="1045937"/>
      </dsp:txXfrm>
    </dsp:sp>
    <dsp:sp modelId="{2102C232-43DF-4009-B119-9BF58FEB8EC8}">
      <dsp:nvSpPr>
        <dsp:cNvPr id="0" name=""/>
        <dsp:cNvSpPr/>
      </dsp:nvSpPr>
      <dsp:spPr>
        <a:xfrm>
          <a:off x="377328" y="1796276"/>
          <a:ext cx="7318678" cy="115910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сукупність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взаємодіючих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компонентів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що</a:t>
          </a:r>
          <a:r>
            <a:rPr lang="ru-RU" sz="2000" kern="1200" dirty="0" smtClean="0"/>
            <a:t> і </a:t>
          </a:r>
          <a:r>
            <a:rPr lang="ru-RU" sz="2000" kern="1200" dirty="0" err="1" smtClean="0"/>
            <a:t>сприяє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розвитку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особистості</a:t>
          </a:r>
          <a:r>
            <a:rPr lang="ru-RU" sz="2000" kern="1200" dirty="0" smtClean="0"/>
            <a:t> та </a:t>
          </a:r>
          <a:r>
            <a:rPr lang="ru-RU" sz="2000" kern="1200" dirty="0" err="1" smtClean="0"/>
            <a:t>колективу</a:t>
          </a:r>
          <a:endParaRPr lang="ru-RU" sz="2000" kern="1200" dirty="0"/>
        </a:p>
      </dsp:txBody>
      <dsp:txXfrm>
        <a:off x="433911" y="1852859"/>
        <a:ext cx="7205512" cy="1045937"/>
      </dsp:txXfrm>
    </dsp:sp>
    <dsp:sp modelId="{97539D58-4A2D-4D5B-B7D4-FEE82CF30E48}">
      <dsp:nvSpPr>
        <dsp:cNvPr id="0" name=""/>
        <dsp:cNvSpPr/>
      </dsp:nvSpPr>
      <dsp:spPr>
        <a:xfrm>
          <a:off x="384744" y="3100267"/>
          <a:ext cx="7303846" cy="115910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спосіб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організації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життєдіяльності</a:t>
          </a:r>
          <a:r>
            <a:rPr lang="ru-RU" sz="2000" kern="1200" dirty="0" smtClean="0"/>
            <a:t> та </a:t>
          </a:r>
          <a:r>
            <a:rPr lang="ru-RU" sz="2000" kern="1200" dirty="0" err="1" smtClean="0"/>
            <a:t>виховання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всіх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учасників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навчально</a:t>
          </a:r>
          <a:r>
            <a:rPr lang="ru-RU" sz="2000" kern="1200" dirty="0" smtClean="0"/>
            <a:t>- </a:t>
          </a:r>
          <a:r>
            <a:rPr lang="ru-RU" sz="2000" kern="1200" dirty="0" err="1" smtClean="0"/>
            <a:t>виховного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процесу</a:t>
          </a:r>
          <a:endParaRPr lang="ru-RU" sz="2000" kern="1200" dirty="0"/>
        </a:p>
      </dsp:txBody>
      <dsp:txXfrm>
        <a:off x="441327" y="3156850"/>
        <a:ext cx="7190680" cy="10459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627148-E7F0-42BC-8570-CC3231E880AB}">
      <dsp:nvSpPr>
        <dsp:cNvPr id="0" name=""/>
        <dsp:cNvSpPr/>
      </dsp:nvSpPr>
      <dsp:spPr>
        <a:xfrm>
          <a:off x="0" y="512813"/>
          <a:ext cx="7693025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3A0CBC-DB0E-4F55-9437-15AC2AC3B76B}">
      <dsp:nvSpPr>
        <dsp:cNvPr id="0" name=""/>
        <dsp:cNvSpPr/>
      </dsp:nvSpPr>
      <dsp:spPr>
        <a:xfrm>
          <a:off x="384275" y="12579"/>
          <a:ext cx="7066928" cy="6478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545" tIns="0" rIns="20354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chemeClr val="tx1"/>
              </a:solidFill>
            </a:rPr>
            <a:t>мета, </a:t>
          </a:r>
          <a:r>
            <a:rPr lang="ru-RU" sz="2800" kern="1200" dirty="0" err="1" smtClean="0">
              <a:solidFill>
                <a:schemeClr val="tx1"/>
              </a:solidFill>
            </a:rPr>
            <a:t>заради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якої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створюється</a:t>
          </a:r>
          <a:r>
            <a:rPr lang="ru-RU" sz="2800" kern="1200" dirty="0" smtClean="0">
              <a:solidFill>
                <a:schemeClr val="tx1"/>
              </a:solidFill>
            </a:rPr>
            <a:t> система; 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415900" y="44204"/>
        <a:ext cx="7003678" cy="584584"/>
      </dsp:txXfrm>
    </dsp:sp>
    <dsp:sp modelId="{944B4099-3700-4D9F-A9DB-27198338930A}">
      <dsp:nvSpPr>
        <dsp:cNvPr id="0" name=""/>
        <dsp:cNvSpPr/>
      </dsp:nvSpPr>
      <dsp:spPr>
        <a:xfrm>
          <a:off x="0" y="1354743"/>
          <a:ext cx="7693025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31CF7E-3350-4E19-B7AF-EF7BC517F6E8}">
      <dsp:nvSpPr>
        <dsp:cNvPr id="0" name=""/>
        <dsp:cNvSpPr/>
      </dsp:nvSpPr>
      <dsp:spPr>
        <a:xfrm>
          <a:off x="384275" y="818813"/>
          <a:ext cx="7087587" cy="6835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545" tIns="0" rIns="20354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solidFill>
                <a:schemeClr val="tx1"/>
              </a:solidFill>
            </a:rPr>
            <a:t>виховна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діяльність</a:t>
          </a:r>
          <a:r>
            <a:rPr lang="ru-RU" sz="2800" kern="1200" dirty="0" smtClean="0">
              <a:solidFill>
                <a:schemeClr val="tx1"/>
              </a:solidFill>
            </a:rPr>
            <a:t> та </a:t>
          </a:r>
          <a:r>
            <a:rPr lang="ru-RU" sz="2800" kern="1200" dirty="0" err="1" smtClean="0">
              <a:solidFill>
                <a:schemeClr val="tx1"/>
              </a:solidFill>
            </a:rPr>
            <a:t>спілкування</a:t>
          </a:r>
          <a:r>
            <a:rPr lang="ru-RU" sz="2800" kern="1200" dirty="0" smtClean="0">
              <a:solidFill>
                <a:schemeClr val="tx1"/>
              </a:solidFill>
            </a:rPr>
            <a:t>; </a:t>
          </a:r>
          <a:endParaRPr lang="ru-RU" sz="1500" kern="1200" dirty="0"/>
        </a:p>
      </dsp:txBody>
      <dsp:txXfrm>
        <a:off x="417642" y="852180"/>
        <a:ext cx="7020853" cy="616795"/>
      </dsp:txXfrm>
    </dsp:sp>
    <dsp:sp modelId="{155A8BEF-4D01-470C-801F-E2BA5B2557D6}">
      <dsp:nvSpPr>
        <dsp:cNvPr id="0" name=""/>
        <dsp:cNvSpPr/>
      </dsp:nvSpPr>
      <dsp:spPr>
        <a:xfrm>
          <a:off x="0" y="1808343"/>
          <a:ext cx="7693025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0FA0C0-2413-4701-A7C9-5BEAE7F74BF5}">
      <dsp:nvSpPr>
        <dsp:cNvPr id="0" name=""/>
        <dsp:cNvSpPr/>
      </dsp:nvSpPr>
      <dsp:spPr>
        <a:xfrm>
          <a:off x="384651" y="1660743"/>
          <a:ext cx="5385117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545" tIns="0" rIns="20354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solidFill>
                <a:schemeClr val="tx1"/>
              </a:solidFill>
            </a:rPr>
            <a:t>суб’єкти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виховної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діяльності</a:t>
          </a:r>
          <a:r>
            <a:rPr lang="ru-RU" sz="2800" kern="1200" dirty="0" smtClean="0">
              <a:solidFill>
                <a:schemeClr val="tx1"/>
              </a:solidFill>
            </a:rPr>
            <a:t>; </a:t>
          </a:r>
          <a:endParaRPr lang="ru-RU" sz="2800" kern="1200" dirty="0"/>
        </a:p>
      </dsp:txBody>
      <dsp:txXfrm>
        <a:off x="399061" y="1675153"/>
        <a:ext cx="5356297" cy="266380"/>
      </dsp:txXfrm>
    </dsp:sp>
    <dsp:sp modelId="{57D16BDD-ACD9-4540-A81A-959E7D7F24DF}">
      <dsp:nvSpPr>
        <dsp:cNvPr id="0" name=""/>
        <dsp:cNvSpPr/>
      </dsp:nvSpPr>
      <dsp:spPr>
        <a:xfrm>
          <a:off x="0" y="2634019"/>
          <a:ext cx="7693025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62B9DD-54C4-4F1D-A9FB-D660AB2E9D0A}">
      <dsp:nvSpPr>
        <dsp:cNvPr id="0" name=""/>
        <dsp:cNvSpPr/>
      </dsp:nvSpPr>
      <dsp:spPr>
        <a:xfrm>
          <a:off x="384275" y="2114343"/>
          <a:ext cx="7023136" cy="6672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545" tIns="0" rIns="20354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solidFill>
                <a:schemeClr val="tx1"/>
              </a:solidFill>
            </a:rPr>
            <a:t>середовище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системи</a:t>
          </a:r>
          <a:r>
            <a:rPr lang="ru-RU" sz="2800" kern="1200" dirty="0" smtClean="0">
              <a:solidFill>
                <a:schemeClr val="tx1"/>
              </a:solidFill>
            </a:rPr>
            <a:t>; </a:t>
          </a:r>
          <a:endParaRPr lang="ru-RU" sz="2800" kern="1200" dirty="0"/>
        </a:p>
      </dsp:txBody>
      <dsp:txXfrm>
        <a:off x="416849" y="2146917"/>
        <a:ext cx="6957988" cy="602127"/>
      </dsp:txXfrm>
    </dsp:sp>
    <dsp:sp modelId="{3A8100D6-FD03-4449-9A7D-13FABDCD965A}">
      <dsp:nvSpPr>
        <dsp:cNvPr id="0" name=""/>
        <dsp:cNvSpPr/>
      </dsp:nvSpPr>
      <dsp:spPr>
        <a:xfrm>
          <a:off x="0" y="3459695"/>
          <a:ext cx="7693025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B68C9F-FFBA-456D-82B5-77B61B06451A}">
      <dsp:nvSpPr>
        <dsp:cNvPr id="0" name=""/>
        <dsp:cNvSpPr/>
      </dsp:nvSpPr>
      <dsp:spPr>
        <a:xfrm>
          <a:off x="384275" y="2940019"/>
          <a:ext cx="7023136" cy="6672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545" tIns="0" rIns="20354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solidFill>
                <a:schemeClr val="tx1"/>
              </a:solidFill>
            </a:rPr>
            <a:t>управління</a:t>
          </a:r>
          <a:r>
            <a:rPr lang="ru-RU" sz="2800" kern="1200" dirty="0" smtClean="0">
              <a:solidFill>
                <a:schemeClr val="tx1"/>
              </a:solidFill>
            </a:rPr>
            <a:t>, </a:t>
          </a:r>
          <a:r>
            <a:rPr lang="ru-RU" sz="2800" kern="1200" dirty="0" err="1" smtClean="0">
              <a:solidFill>
                <a:schemeClr val="tx1"/>
              </a:solidFill>
            </a:rPr>
            <a:t>що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забезпечує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інтеграцію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всіх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компонентів</a:t>
          </a:r>
          <a:r>
            <a:rPr lang="ru-RU" sz="2800" kern="1200" dirty="0" smtClean="0">
              <a:solidFill>
                <a:schemeClr val="tx1"/>
              </a:solidFill>
            </a:rPr>
            <a:t> у </a:t>
          </a:r>
          <a:r>
            <a:rPr lang="ru-RU" sz="2800" kern="1200" dirty="0" err="1" smtClean="0">
              <a:solidFill>
                <a:schemeClr val="tx1"/>
              </a:solidFill>
            </a:rPr>
            <a:t>цілісну</a:t>
          </a:r>
          <a:r>
            <a:rPr lang="ru-RU" sz="2800" kern="1200" dirty="0" smtClean="0">
              <a:solidFill>
                <a:schemeClr val="tx1"/>
              </a:solidFill>
            </a:rPr>
            <a:t> систему.</a:t>
          </a:r>
          <a:endParaRPr lang="ru-RU" sz="2800" kern="1200" dirty="0"/>
        </a:p>
      </dsp:txBody>
      <dsp:txXfrm>
        <a:off x="416849" y="2972593"/>
        <a:ext cx="6957988" cy="6021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7C3A49-7CDE-4576-8AA7-AE18052ACF7D}">
      <dsp:nvSpPr>
        <dsp:cNvPr id="0" name=""/>
        <dsp:cNvSpPr/>
      </dsp:nvSpPr>
      <dsp:spPr>
        <a:xfrm>
          <a:off x="493449" y="-144028"/>
          <a:ext cx="6687334" cy="4608077"/>
        </a:xfrm>
        <a:prstGeom prst="circularArrow">
          <a:avLst>
            <a:gd name="adj1" fmla="val 5544"/>
            <a:gd name="adj2" fmla="val 330680"/>
            <a:gd name="adj3" fmla="val 13705647"/>
            <a:gd name="adj4" fmla="val 17428885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B44869-78B9-489F-BC56-AAA735DD2CF1}">
      <dsp:nvSpPr>
        <dsp:cNvPr id="0" name=""/>
        <dsp:cNvSpPr/>
      </dsp:nvSpPr>
      <dsp:spPr>
        <a:xfrm>
          <a:off x="2736798" y="-196356"/>
          <a:ext cx="2222846" cy="11500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</a:rPr>
            <a:t>єдність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національного</a:t>
          </a:r>
          <a:r>
            <a:rPr lang="ru-RU" sz="1600" kern="1200" dirty="0" smtClean="0">
              <a:solidFill>
                <a:schemeClr val="tx1"/>
              </a:solidFill>
            </a:rPr>
            <a:t> і </a:t>
          </a:r>
          <a:r>
            <a:rPr lang="ru-RU" sz="1600" kern="1200" dirty="0" err="1" smtClean="0">
              <a:solidFill>
                <a:schemeClr val="tx1"/>
              </a:solidFill>
            </a:rPr>
            <a:t>загальнолюдського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2792939" y="-140215"/>
        <a:ext cx="2110564" cy="1037777"/>
      </dsp:txXfrm>
    </dsp:sp>
    <dsp:sp modelId="{5A01DB94-3D18-45D9-9A2F-51F35A5E9384}">
      <dsp:nvSpPr>
        <dsp:cNvPr id="0" name=""/>
        <dsp:cNvSpPr/>
      </dsp:nvSpPr>
      <dsp:spPr>
        <a:xfrm>
          <a:off x="5249973" y="341956"/>
          <a:ext cx="1869909" cy="12246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</a:rPr>
            <a:t>демократизація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виховання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5309754" y="401737"/>
        <a:ext cx="1750347" cy="1105056"/>
      </dsp:txXfrm>
    </dsp:sp>
    <dsp:sp modelId="{4C0BDB71-C9B7-4632-956A-824F6925B158}">
      <dsp:nvSpPr>
        <dsp:cNvPr id="0" name=""/>
        <dsp:cNvSpPr/>
      </dsp:nvSpPr>
      <dsp:spPr>
        <a:xfrm>
          <a:off x="5679072" y="2142638"/>
          <a:ext cx="2013952" cy="12236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tx1"/>
              </a:solidFill>
            </a:rPr>
            <a:t>гуманізація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виховання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5738806" y="2202372"/>
        <a:ext cx="1894484" cy="1104191"/>
      </dsp:txXfrm>
    </dsp:sp>
    <dsp:sp modelId="{6E5981CE-9CD0-438E-A7A8-282119501043}">
      <dsp:nvSpPr>
        <dsp:cNvPr id="0" name=""/>
        <dsp:cNvSpPr/>
      </dsp:nvSpPr>
      <dsp:spPr>
        <a:xfrm>
          <a:off x="4387553" y="3438783"/>
          <a:ext cx="2154561" cy="10796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tx1"/>
              </a:solidFill>
            </a:rPr>
            <a:t>безперервність</a:t>
          </a:r>
          <a:r>
            <a:rPr lang="ru-RU" sz="1800" kern="1200" dirty="0" smtClean="0">
              <a:solidFill>
                <a:schemeClr val="tx1"/>
              </a:solidFill>
            </a:rPr>
            <a:t> і </a:t>
          </a:r>
          <a:r>
            <a:rPr lang="ru-RU" sz="1800" kern="1200" dirty="0" err="1" smtClean="0">
              <a:solidFill>
                <a:schemeClr val="tx1"/>
              </a:solidFill>
            </a:rPr>
            <a:t>наступність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виховання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4440258" y="3491488"/>
        <a:ext cx="2049151" cy="974250"/>
      </dsp:txXfrm>
    </dsp:sp>
    <dsp:sp modelId="{D4AAF196-B478-47BE-9267-616B893A1715}">
      <dsp:nvSpPr>
        <dsp:cNvPr id="0" name=""/>
        <dsp:cNvSpPr/>
      </dsp:nvSpPr>
      <dsp:spPr>
        <a:xfrm>
          <a:off x="1645570" y="3528393"/>
          <a:ext cx="2021900" cy="10444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tx1"/>
              </a:solidFill>
            </a:rPr>
            <a:t>єдність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навчання</a:t>
          </a:r>
          <a:r>
            <a:rPr lang="ru-RU" sz="1800" kern="1200" dirty="0" smtClean="0">
              <a:solidFill>
                <a:schemeClr val="tx1"/>
              </a:solidFill>
            </a:rPr>
            <a:t> і </a:t>
          </a:r>
          <a:r>
            <a:rPr lang="ru-RU" sz="1800" kern="1200" dirty="0" err="1" smtClean="0">
              <a:solidFill>
                <a:schemeClr val="tx1"/>
              </a:solidFill>
            </a:rPr>
            <a:t>виховання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1696556" y="3579379"/>
        <a:ext cx="1919928" cy="942485"/>
      </dsp:txXfrm>
    </dsp:sp>
    <dsp:sp modelId="{1CC39B63-C499-4E96-B3A2-6BD96D7AFE3E}">
      <dsp:nvSpPr>
        <dsp:cNvPr id="0" name=""/>
        <dsp:cNvSpPr/>
      </dsp:nvSpPr>
      <dsp:spPr>
        <a:xfrm>
          <a:off x="61961" y="2321855"/>
          <a:ext cx="2020789" cy="11532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</a:rPr>
            <a:t>диференціація</a:t>
          </a:r>
          <a:r>
            <a:rPr lang="ru-RU" sz="1600" kern="1200" dirty="0" smtClean="0">
              <a:solidFill>
                <a:schemeClr val="tx1"/>
              </a:solidFill>
            </a:rPr>
            <a:t> та </a:t>
          </a:r>
          <a:r>
            <a:rPr lang="ru-RU" sz="1600" kern="1200" dirty="0" err="1" smtClean="0">
              <a:solidFill>
                <a:schemeClr val="tx1"/>
              </a:solidFill>
            </a:rPr>
            <a:t>індивідуалізація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виховного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процесу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118259" y="2378153"/>
        <a:ext cx="1908193" cy="1040665"/>
      </dsp:txXfrm>
    </dsp:sp>
    <dsp:sp modelId="{103C870C-6F13-46EA-BD41-79703F658C41}">
      <dsp:nvSpPr>
        <dsp:cNvPr id="0" name=""/>
        <dsp:cNvSpPr/>
      </dsp:nvSpPr>
      <dsp:spPr>
        <a:xfrm>
          <a:off x="349426" y="522801"/>
          <a:ext cx="2165956" cy="11509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</a:rPr>
            <a:t>гармонія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родинного</a:t>
          </a:r>
          <a:r>
            <a:rPr lang="ru-RU" sz="1600" kern="1200" dirty="0" smtClean="0">
              <a:solidFill>
                <a:schemeClr val="tx1"/>
              </a:solidFill>
            </a:rPr>
            <a:t> і </a:t>
          </a:r>
          <a:r>
            <a:rPr lang="ru-RU" sz="1600" kern="1200" dirty="0" err="1" smtClean="0">
              <a:solidFill>
                <a:schemeClr val="tx1"/>
              </a:solidFill>
            </a:rPr>
            <a:t>суспільного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виховання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405612" y="578987"/>
        <a:ext cx="2053584" cy="10386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7A4719-AB4E-4DB5-927C-6FFF83F7E997}">
      <dsp:nvSpPr>
        <dsp:cNvPr id="0" name=""/>
        <dsp:cNvSpPr/>
      </dsp:nvSpPr>
      <dsp:spPr>
        <a:xfrm rot="5400000">
          <a:off x="-105596" y="108941"/>
          <a:ext cx="703978" cy="4927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-5400000">
        <a:off x="1" y="249736"/>
        <a:ext cx="492784" cy="211194"/>
      </dsp:txXfrm>
    </dsp:sp>
    <dsp:sp modelId="{D33875EE-6D13-40B5-9FD1-2F28A7F9DDF7}">
      <dsp:nvSpPr>
        <dsp:cNvPr id="0" name=""/>
        <dsp:cNvSpPr/>
      </dsp:nvSpPr>
      <dsp:spPr>
        <a:xfrm rot="5400000">
          <a:off x="3864111" y="-3367982"/>
          <a:ext cx="457585" cy="720024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err="1" smtClean="0"/>
            <a:t>Інтелектуальні</a:t>
          </a:r>
          <a:r>
            <a:rPr lang="ru-RU" sz="2000" kern="1200" dirty="0" smtClean="0"/>
            <a:t> (</a:t>
          </a:r>
          <a:r>
            <a:rPr lang="ru-RU" sz="2000" kern="1200" dirty="0" err="1" smtClean="0"/>
            <a:t>істина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знання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пізнання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творчість</a:t>
          </a:r>
          <a:r>
            <a:rPr lang="ru-RU" sz="2000" kern="1200" dirty="0" smtClean="0"/>
            <a:t>) </a:t>
          </a:r>
          <a:endParaRPr lang="ru-RU" sz="2000" kern="1200" dirty="0"/>
        </a:p>
      </dsp:txBody>
      <dsp:txXfrm rot="-5400000">
        <a:off x="492784" y="25682"/>
        <a:ext cx="7177903" cy="412911"/>
      </dsp:txXfrm>
    </dsp:sp>
    <dsp:sp modelId="{BA97B4A7-A82C-4EFC-A5C4-8C0E497C63CC}">
      <dsp:nvSpPr>
        <dsp:cNvPr id="0" name=""/>
        <dsp:cNvSpPr/>
      </dsp:nvSpPr>
      <dsp:spPr>
        <a:xfrm rot="5400000">
          <a:off x="-105596" y="711662"/>
          <a:ext cx="703978" cy="4927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-5400000">
        <a:off x="1" y="852457"/>
        <a:ext cx="492784" cy="211194"/>
      </dsp:txXfrm>
    </dsp:sp>
    <dsp:sp modelId="{291EA15A-DA7E-4D07-9140-36862BE3C47F}">
      <dsp:nvSpPr>
        <dsp:cNvPr id="0" name=""/>
        <dsp:cNvSpPr/>
      </dsp:nvSpPr>
      <dsp:spPr>
        <a:xfrm rot="5400000">
          <a:off x="3864111" y="-2765261"/>
          <a:ext cx="457585" cy="720024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err="1" smtClean="0"/>
            <a:t>Соціальні</a:t>
          </a:r>
          <a:r>
            <a:rPr lang="ru-RU" sz="2000" kern="1200" dirty="0" smtClean="0"/>
            <a:t> (</a:t>
          </a:r>
          <a:r>
            <a:rPr lang="ru-RU" sz="2000" kern="1200" dirty="0" err="1" smtClean="0"/>
            <a:t>сім'я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етнос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Вітчизна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людство</a:t>
          </a:r>
          <a:r>
            <a:rPr lang="ru-RU" sz="2000" kern="1200" dirty="0" smtClean="0"/>
            <a:t>, дружба, </a:t>
          </a:r>
          <a:r>
            <a:rPr lang="ru-RU" sz="2000" kern="1200" dirty="0" err="1" smtClean="0"/>
            <a:t>спілкування</a:t>
          </a:r>
          <a:r>
            <a:rPr lang="ru-RU" sz="1300" kern="1200" dirty="0" smtClean="0"/>
            <a:t>)</a:t>
          </a:r>
          <a:endParaRPr lang="ru-RU" sz="1300" kern="1200" dirty="0"/>
        </a:p>
      </dsp:txBody>
      <dsp:txXfrm rot="-5400000">
        <a:off x="492784" y="628403"/>
        <a:ext cx="7177903" cy="412911"/>
      </dsp:txXfrm>
    </dsp:sp>
    <dsp:sp modelId="{86F270DD-39BD-4823-983B-F082C41BFFFE}">
      <dsp:nvSpPr>
        <dsp:cNvPr id="0" name=""/>
        <dsp:cNvSpPr/>
      </dsp:nvSpPr>
      <dsp:spPr>
        <a:xfrm rot="5400000">
          <a:off x="-105596" y="1314384"/>
          <a:ext cx="703978" cy="4927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</dsp:txBody>
      <dsp:txXfrm rot="-5400000">
        <a:off x="1" y="1455179"/>
        <a:ext cx="492784" cy="211194"/>
      </dsp:txXfrm>
    </dsp:sp>
    <dsp:sp modelId="{CFDDEA68-FDB5-4B94-AD66-98DA04728077}">
      <dsp:nvSpPr>
        <dsp:cNvPr id="0" name=""/>
        <dsp:cNvSpPr/>
      </dsp:nvSpPr>
      <dsp:spPr>
        <a:xfrm rot="5400000">
          <a:off x="3864111" y="-2162539"/>
          <a:ext cx="457585" cy="720024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smtClean="0"/>
            <a:t>Релігійні (святиня, таїнство, обряди, реліквії, віра) </a:t>
          </a:r>
          <a:endParaRPr lang="ru-RU" sz="2100" kern="1200"/>
        </a:p>
      </dsp:txBody>
      <dsp:txXfrm rot="-5400000">
        <a:off x="492784" y="1231125"/>
        <a:ext cx="7177903" cy="412911"/>
      </dsp:txXfrm>
    </dsp:sp>
    <dsp:sp modelId="{687E2780-83A3-4644-908F-44C18AA80B4B}">
      <dsp:nvSpPr>
        <dsp:cNvPr id="0" name=""/>
        <dsp:cNvSpPr/>
      </dsp:nvSpPr>
      <dsp:spPr>
        <a:xfrm rot="5400000">
          <a:off x="-105596" y="1917105"/>
          <a:ext cx="703978" cy="4927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 </a:t>
          </a:r>
          <a:endParaRPr lang="ru-RU" sz="1400" kern="1200" dirty="0"/>
        </a:p>
      </dsp:txBody>
      <dsp:txXfrm rot="-5400000">
        <a:off x="1" y="2057900"/>
        <a:ext cx="492784" cy="211194"/>
      </dsp:txXfrm>
    </dsp:sp>
    <dsp:sp modelId="{77FA7EAC-F806-4B61-8BDE-737CB447E77C}">
      <dsp:nvSpPr>
        <dsp:cNvPr id="0" name=""/>
        <dsp:cNvSpPr/>
      </dsp:nvSpPr>
      <dsp:spPr>
        <a:xfrm rot="5400000">
          <a:off x="3864111" y="-1559818"/>
          <a:ext cx="457585" cy="720024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err="1" smtClean="0"/>
            <a:t>Естетичні</a:t>
          </a:r>
          <a:r>
            <a:rPr lang="ru-RU" sz="2100" kern="1200" dirty="0" smtClean="0"/>
            <a:t> (краса, </a:t>
          </a:r>
          <a:r>
            <a:rPr lang="ru-RU" sz="2100" kern="1200" dirty="0" err="1" smtClean="0"/>
            <a:t>гармонія</a:t>
          </a:r>
          <a:r>
            <a:rPr lang="ru-RU" sz="2100" kern="1200" dirty="0" smtClean="0"/>
            <a:t>) </a:t>
          </a:r>
          <a:endParaRPr lang="ru-RU" sz="2100" kern="1200" dirty="0"/>
        </a:p>
      </dsp:txBody>
      <dsp:txXfrm rot="-5400000">
        <a:off x="492784" y="1833846"/>
        <a:ext cx="7177903" cy="412911"/>
      </dsp:txXfrm>
    </dsp:sp>
    <dsp:sp modelId="{C318CB5E-3DEF-4581-9F3F-1456AFEA3C56}">
      <dsp:nvSpPr>
        <dsp:cNvPr id="0" name=""/>
        <dsp:cNvSpPr/>
      </dsp:nvSpPr>
      <dsp:spPr>
        <a:xfrm rot="5400000">
          <a:off x="-105596" y="2519827"/>
          <a:ext cx="703978" cy="4927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 rot="-5400000">
        <a:off x="1" y="2660622"/>
        <a:ext cx="492784" cy="211194"/>
      </dsp:txXfrm>
    </dsp:sp>
    <dsp:sp modelId="{83BFBA54-B4BC-42DF-93E0-B66D5234F923}">
      <dsp:nvSpPr>
        <dsp:cNvPr id="0" name=""/>
        <dsp:cNvSpPr/>
      </dsp:nvSpPr>
      <dsp:spPr>
        <a:xfrm rot="5400000">
          <a:off x="3864111" y="-957096"/>
          <a:ext cx="457585" cy="720024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err="1" smtClean="0"/>
            <a:t>Матеріальні</a:t>
          </a:r>
          <a:r>
            <a:rPr lang="ru-RU" sz="2100" kern="1200" dirty="0" smtClean="0"/>
            <a:t> (потреба в </a:t>
          </a:r>
          <a:r>
            <a:rPr lang="ru-RU" sz="2100" kern="1200" dirty="0" err="1" smtClean="0"/>
            <a:t>харчуванні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одязі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житлі</a:t>
          </a:r>
          <a:r>
            <a:rPr lang="ru-RU" sz="2100" kern="1200" dirty="0" smtClean="0"/>
            <a:t>)</a:t>
          </a:r>
          <a:endParaRPr lang="ru-RU" sz="2100" kern="1200" dirty="0"/>
        </a:p>
      </dsp:txBody>
      <dsp:txXfrm rot="-5400000">
        <a:off x="492784" y="2436568"/>
        <a:ext cx="7177903" cy="412911"/>
      </dsp:txXfrm>
    </dsp:sp>
    <dsp:sp modelId="{64B7EA45-F65B-4A90-8770-2DF7F904EA7E}">
      <dsp:nvSpPr>
        <dsp:cNvPr id="0" name=""/>
        <dsp:cNvSpPr/>
      </dsp:nvSpPr>
      <dsp:spPr>
        <a:xfrm rot="5400000">
          <a:off x="-105596" y="3122549"/>
          <a:ext cx="703978" cy="4927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 rot="-5400000">
        <a:off x="1" y="3263344"/>
        <a:ext cx="492784" cy="211194"/>
      </dsp:txXfrm>
    </dsp:sp>
    <dsp:sp modelId="{9F7AA809-C1BA-487D-A83C-93CF93F493A4}">
      <dsp:nvSpPr>
        <dsp:cNvPr id="0" name=""/>
        <dsp:cNvSpPr/>
      </dsp:nvSpPr>
      <dsp:spPr>
        <a:xfrm rot="5400000">
          <a:off x="3864111" y="-354374"/>
          <a:ext cx="457585" cy="720024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smtClean="0"/>
            <a:t>Валеологічні (здоров'я, їжа, вода, повітря, сон, праця)</a:t>
          </a:r>
          <a:endParaRPr lang="ru-RU" sz="2100" kern="1200"/>
        </a:p>
      </dsp:txBody>
      <dsp:txXfrm rot="-5400000">
        <a:off x="492784" y="3039290"/>
        <a:ext cx="7177903" cy="41291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71BE82-62AB-466C-ACFD-F30DB7F6CDB7}">
      <dsp:nvSpPr>
        <dsp:cNvPr id="0" name=""/>
        <dsp:cNvSpPr/>
      </dsp:nvSpPr>
      <dsp:spPr>
        <a:xfrm>
          <a:off x="2002193" y="0"/>
          <a:ext cx="3688638" cy="2209681"/>
        </a:xfrm>
        <a:prstGeom prst="trapezoid">
          <a:avLst>
            <a:gd name="adj" fmla="val 8346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err="1" smtClean="0"/>
            <a:t>Духовні</a:t>
          </a:r>
          <a:r>
            <a:rPr lang="ru-RU" sz="2300" b="1" kern="1200" dirty="0" smtClean="0"/>
            <a:t> </a:t>
          </a:r>
          <a:r>
            <a:rPr lang="ru-RU" sz="2300" b="1" kern="1200" dirty="0" err="1" smtClean="0"/>
            <a:t>цінності</a:t>
          </a:r>
          <a:r>
            <a:rPr lang="ru-RU" sz="2300" b="1" kern="1200" dirty="0" smtClean="0"/>
            <a:t> (</a:t>
          </a:r>
          <a:r>
            <a:rPr lang="ru-RU" sz="2300" b="1" kern="1200" dirty="0" err="1" smtClean="0"/>
            <a:t>ідеали</a:t>
          </a:r>
          <a:r>
            <a:rPr lang="ru-RU" sz="2300" b="1" kern="1200" dirty="0" smtClean="0"/>
            <a:t>, </a:t>
          </a:r>
          <a:r>
            <a:rPr lang="ru-RU" sz="2300" b="1" kern="1200" dirty="0" err="1" smtClean="0"/>
            <a:t>цінні</a:t>
          </a:r>
          <a:r>
            <a:rPr lang="ru-RU" sz="2300" b="1" kern="1200" dirty="0" smtClean="0"/>
            <a:t> </a:t>
          </a:r>
          <a:r>
            <a:rPr lang="ru-RU" sz="2300" b="1" kern="1200" dirty="0" err="1" smtClean="0"/>
            <a:t>настанови</a:t>
          </a:r>
          <a:r>
            <a:rPr lang="ru-RU" sz="2300" b="1" kern="1200" dirty="0" smtClean="0"/>
            <a:t>, </a:t>
          </a:r>
          <a:r>
            <a:rPr lang="ru-RU" sz="2300" b="1" kern="1200" dirty="0" err="1" smtClean="0"/>
            <a:t>обов’язок</a:t>
          </a:r>
          <a:r>
            <a:rPr lang="ru-RU" sz="2300" b="1" kern="1200" dirty="0" smtClean="0"/>
            <a:t> перед </a:t>
          </a:r>
          <a:r>
            <a:rPr lang="ru-RU" sz="2300" b="1" kern="1200" dirty="0" err="1" smtClean="0"/>
            <a:t>суспільством</a:t>
          </a:r>
          <a:r>
            <a:rPr lang="ru-RU" sz="2300" b="1" kern="1200" dirty="0" smtClean="0"/>
            <a:t>) </a:t>
          </a:r>
          <a:endParaRPr lang="ru-RU" sz="2300" b="1" kern="1200" dirty="0"/>
        </a:p>
      </dsp:txBody>
      <dsp:txXfrm>
        <a:off x="2002193" y="0"/>
        <a:ext cx="3688638" cy="2209681"/>
      </dsp:txXfrm>
    </dsp:sp>
    <dsp:sp modelId="{FF548CE1-52FA-4774-AB8A-47F67BB58038}">
      <dsp:nvSpPr>
        <dsp:cNvPr id="0" name=""/>
        <dsp:cNvSpPr/>
      </dsp:nvSpPr>
      <dsp:spPr>
        <a:xfrm>
          <a:off x="859415" y="2209681"/>
          <a:ext cx="5974193" cy="1369162"/>
        </a:xfrm>
        <a:prstGeom prst="trapezoid">
          <a:avLst>
            <a:gd name="adj" fmla="val 8346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err="1" smtClean="0"/>
            <a:t>Культурні</a:t>
          </a:r>
          <a:r>
            <a:rPr lang="ru-RU" sz="2300" b="1" kern="1200" dirty="0" smtClean="0"/>
            <a:t> </a:t>
          </a:r>
          <a:r>
            <a:rPr lang="ru-RU" sz="2300" b="1" kern="1200" dirty="0" err="1" smtClean="0"/>
            <a:t>цінності</a:t>
          </a:r>
          <a:r>
            <a:rPr lang="ru-RU" sz="2300" b="1" kern="1200" dirty="0" smtClean="0"/>
            <a:t> (</a:t>
          </a:r>
          <a:r>
            <a:rPr lang="ru-RU" sz="2300" b="1" kern="1200" dirty="0" err="1" smtClean="0"/>
            <a:t>мистецтво</a:t>
          </a:r>
          <a:r>
            <a:rPr lang="ru-RU" sz="2300" b="1" kern="1200" dirty="0" smtClean="0"/>
            <a:t>, наука, </a:t>
          </a:r>
          <a:r>
            <a:rPr lang="ru-RU" sz="2300" b="1" kern="1200" dirty="0" err="1" smtClean="0"/>
            <a:t>загальнонародні</a:t>
          </a:r>
          <a:r>
            <a:rPr lang="ru-RU" sz="2300" b="1" kern="1200" dirty="0" smtClean="0"/>
            <a:t> </a:t>
          </a:r>
          <a:r>
            <a:rPr lang="ru-RU" sz="2300" b="1" kern="1200" dirty="0" err="1" smtClean="0"/>
            <a:t>надбання</a:t>
          </a:r>
          <a:r>
            <a:rPr lang="ru-RU" sz="2300" b="1" kern="1200" dirty="0" smtClean="0"/>
            <a:t>, правопорядок) </a:t>
          </a:r>
          <a:endParaRPr lang="ru-RU" sz="2300" b="1" kern="1200" dirty="0"/>
        </a:p>
      </dsp:txBody>
      <dsp:txXfrm>
        <a:off x="1904899" y="2209681"/>
        <a:ext cx="3883225" cy="1369162"/>
      </dsp:txXfrm>
    </dsp:sp>
    <dsp:sp modelId="{C489ABA6-CF71-4E50-BAB9-B91AD4F8A2A4}">
      <dsp:nvSpPr>
        <dsp:cNvPr id="0" name=""/>
        <dsp:cNvSpPr/>
      </dsp:nvSpPr>
      <dsp:spPr>
        <a:xfrm>
          <a:off x="0" y="3578844"/>
          <a:ext cx="7693025" cy="1029667"/>
        </a:xfrm>
        <a:prstGeom prst="trapezoid">
          <a:avLst>
            <a:gd name="adj" fmla="val 8346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err="1" smtClean="0"/>
            <a:t>Особисті</a:t>
          </a:r>
          <a:r>
            <a:rPr lang="ru-RU" sz="2300" b="1" kern="1200" dirty="0" smtClean="0"/>
            <a:t> та </a:t>
          </a:r>
          <a:r>
            <a:rPr lang="ru-RU" sz="2300" b="1" kern="1200" dirty="0" err="1" smtClean="0"/>
            <a:t>матеріальні</a:t>
          </a:r>
          <a:r>
            <a:rPr lang="ru-RU" sz="2300" b="1" kern="1200" dirty="0" smtClean="0"/>
            <a:t> (</a:t>
          </a:r>
          <a:r>
            <a:rPr lang="ru-RU" sz="2300" b="1" kern="1200" dirty="0" err="1" smtClean="0"/>
            <a:t>власні</a:t>
          </a:r>
          <a:r>
            <a:rPr lang="ru-RU" sz="2300" b="1" kern="1200" dirty="0" smtClean="0"/>
            <a:t> потреби, </a:t>
          </a:r>
          <a:r>
            <a:rPr lang="ru-RU" sz="2300" b="1" kern="1200" dirty="0" err="1" smtClean="0"/>
            <a:t>задоволення</a:t>
          </a:r>
          <a:r>
            <a:rPr lang="ru-RU" sz="2300" b="1" kern="1200" dirty="0" smtClean="0"/>
            <a:t>)</a:t>
          </a:r>
          <a:endParaRPr lang="ru-RU" sz="2300" b="1" kern="1200" dirty="0"/>
        </a:p>
      </dsp:txBody>
      <dsp:txXfrm>
        <a:off x="1346279" y="3578844"/>
        <a:ext cx="5000466" cy="10296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 altLang="ru-RU" sz="2400" smtClean="0">
                <a:solidFill>
                  <a:srgbClr val="003366"/>
                </a:solidFill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 altLang="ru-RU" sz="2400" smtClean="0">
                <a:solidFill>
                  <a:srgbClr val="0033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3366"/>
                </a:solidFill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3366"/>
                </a:solidFill>
              </a:endParaRPr>
            </a:p>
          </p:txBody>
        </p:sp>
      </p:grpSp>
      <p:sp>
        <p:nvSpPr>
          <p:cNvPr id="5120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5121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0EA7E4AB-BFD7-421D-9A8A-F29C0A41ECB2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9878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88F94-0F28-40AE-AF46-9E6EED820431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14534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68D83-88F6-49C4-8D1F-27C15695D12B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731817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8976E-05E4-45A6-B886-189EDD9023D9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99297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 altLang="ru-RU" sz="2400" smtClean="0">
                <a:solidFill>
                  <a:srgbClr val="003366"/>
                </a:solidFill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 altLang="ru-RU" sz="2400" smtClean="0">
                <a:solidFill>
                  <a:srgbClr val="0033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3366"/>
                </a:solidFill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3366"/>
                </a:solidFill>
              </a:endParaRPr>
            </a:p>
          </p:txBody>
        </p:sp>
      </p:grpSp>
      <p:sp>
        <p:nvSpPr>
          <p:cNvPr id="5120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5121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0EA7E4AB-BFD7-421D-9A8A-F29C0A41ECB2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9878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5C778-A255-438A-A9A2-F03829E305AE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164829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F4056-60C5-4F55-8CB2-B6033DB3BDD7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717599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AA252-88BB-484A-BDD7-EBE148EE2888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730826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0F395-81CF-4BB2-979F-38F72104F930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715963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03860-4DAE-4165-ADEC-8A27EAAAFDFF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341025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64FE7-E895-46A5-ADAF-6F52B9ABCDC2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17758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5C778-A255-438A-A9A2-F03829E305AE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164829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8B2CA-3649-4746-960C-759EA9658EFD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316707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D96F6-2AB0-474F-AB89-48C662761344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93146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88F94-0F28-40AE-AF46-9E6EED820431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145343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68D83-88F6-49C4-8D1F-27C15695D12B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731817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8976E-05E4-45A6-B886-189EDD9023D9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992976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 altLang="ru-RU" sz="2400" smtClean="0">
                <a:solidFill>
                  <a:srgbClr val="003366"/>
                </a:solidFill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 altLang="ru-RU" sz="2400" smtClean="0">
                <a:solidFill>
                  <a:srgbClr val="0033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3366"/>
                </a:solidFill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3366"/>
                </a:solidFill>
              </a:endParaRPr>
            </a:p>
          </p:txBody>
        </p:sp>
      </p:grpSp>
      <p:sp>
        <p:nvSpPr>
          <p:cNvPr id="5120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5121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0EA7E4AB-BFD7-421D-9A8A-F29C0A41ECB2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9878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5C778-A255-438A-A9A2-F03829E305AE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164829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F4056-60C5-4F55-8CB2-B6033DB3BDD7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717599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AA252-88BB-484A-BDD7-EBE148EE2888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730826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0F395-81CF-4BB2-979F-38F72104F930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71596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F4056-60C5-4F55-8CB2-B6033DB3BDD7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717599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03860-4DAE-4165-ADEC-8A27EAAAFDFF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341025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64FE7-E895-46A5-ADAF-6F52B9ABCDC2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177584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8B2CA-3649-4746-960C-759EA9658EFD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316707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D96F6-2AB0-474F-AB89-48C662761344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931469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88F94-0F28-40AE-AF46-9E6EED820431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145343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68D83-88F6-49C4-8D1F-27C15695D12B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731817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8976E-05E4-45A6-B886-189EDD9023D9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992976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 altLang="ru-RU" sz="2400" smtClean="0">
                <a:solidFill>
                  <a:srgbClr val="003366"/>
                </a:solidFill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 altLang="ru-RU" sz="2400" smtClean="0">
                <a:solidFill>
                  <a:srgbClr val="0033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3366"/>
                </a:solidFill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3366"/>
                </a:solidFill>
              </a:endParaRPr>
            </a:p>
          </p:txBody>
        </p:sp>
      </p:grpSp>
      <p:sp>
        <p:nvSpPr>
          <p:cNvPr id="5120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5121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0EA7E4AB-BFD7-421D-9A8A-F29C0A41ECB2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9878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5C778-A255-438A-A9A2-F03829E305AE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164829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F4056-60C5-4F55-8CB2-B6033DB3BDD7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71759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AA252-88BB-484A-BDD7-EBE148EE2888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730826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AA252-88BB-484A-BDD7-EBE148EE2888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730826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0F395-81CF-4BB2-979F-38F72104F930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715963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03860-4DAE-4165-ADEC-8A27EAAAFDFF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341025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64FE7-E895-46A5-ADAF-6F52B9ABCDC2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177584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8B2CA-3649-4746-960C-759EA9658EFD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316707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D96F6-2AB0-474F-AB89-48C662761344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931469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88F94-0F28-40AE-AF46-9E6EED820431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145343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68D83-88F6-49C4-8D1F-27C15695D12B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731817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8976E-05E4-45A6-B886-189EDD9023D9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992976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 altLang="ru-RU" sz="2400" smtClean="0">
                <a:solidFill>
                  <a:srgbClr val="003366"/>
                </a:solidFill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 altLang="ru-RU" sz="2400" smtClean="0">
                <a:solidFill>
                  <a:srgbClr val="0033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3366"/>
                </a:solidFill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3366"/>
                </a:solidFill>
              </a:endParaRPr>
            </a:p>
          </p:txBody>
        </p:sp>
      </p:grpSp>
      <p:sp>
        <p:nvSpPr>
          <p:cNvPr id="5120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5121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0EA7E4AB-BFD7-421D-9A8A-F29C0A41ECB2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9878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0F395-81CF-4BB2-979F-38F72104F930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715963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5C778-A255-438A-A9A2-F03829E305AE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164829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F4056-60C5-4F55-8CB2-B6033DB3BDD7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717599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AA252-88BB-484A-BDD7-EBE148EE2888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730826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0F395-81CF-4BB2-979F-38F72104F930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715963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03860-4DAE-4165-ADEC-8A27EAAAFDFF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341025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64FE7-E895-46A5-ADAF-6F52B9ABCDC2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177584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8B2CA-3649-4746-960C-759EA9658EFD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316707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D96F6-2AB0-474F-AB89-48C662761344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931469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88F94-0F28-40AE-AF46-9E6EED820431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145343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68D83-88F6-49C4-8D1F-27C15695D12B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73181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03860-4DAE-4165-ADEC-8A27EAAAFDFF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341025"/>
      </p:ext>
    </p:extLst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8976E-05E4-45A6-B886-189EDD9023D9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992976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 altLang="ru-RU" sz="2400" smtClean="0">
                <a:solidFill>
                  <a:srgbClr val="003366"/>
                </a:solidFill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 altLang="ru-RU" sz="2400" smtClean="0">
                <a:solidFill>
                  <a:srgbClr val="0033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3366"/>
                </a:solidFill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3366"/>
                </a:solidFill>
              </a:endParaRPr>
            </a:p>
          </p:txBody>
        </p:sp>
      </p:grpSp>
      <p:sp>
        <p:nvSpPr>
          <p:cNvPr id="5120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5121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0EA7E4AB-BFD7-421D-9A8A-F29C0A41ECB2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9878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5C778-A255-438A-A9A2-F03829E305AE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164829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F4056-60C5-4F55-8CB2-B6033DB3BDD7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717599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AA252-88BB-484A-BDD7-EBE148EE2888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730826"/>
      </p:ext>
    </p:extLst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0F395-81CF-4BB2-979F-38F72104F930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715963"/>
      </p:ext>
    </p:extLst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03860-4DAE-4165-ADEC-8A27EAAAFDFF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341025"/>
      </p:ext>
    </p:extLst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64FE7-E895-46A5-ADAF-6F52B9ABCDC2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177584"/>
      </p:ext>
    </p:extLst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8B2CA-3649-4746-960C-759EA9658EFD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316707"/>
      </p:ext>
    </p:extLst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D96F6-2AB0-474F-AB89-48C662761344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93146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64FE7-E895-46A5-ADAF-6F52B9ABCDC2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177584"/>
      </p:ext>
    </p:extLst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88F94-0F28-40AE-AF46-9E6EED820431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145343"/>
      </p:ext>
    </p:extLst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68D83-88F6-49C4-8D1F-27C15695D12B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731817"/>
      </p:ext>
    </p:extLst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8976E-05E4-45A6-B886-189EDD9023D9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992976"/>
      </p:ext>
    </p:extLst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 altLang="ru-RU" sz="2400" smtClean="0">
                <a:solidFill>
                  <a:srgbClr val="003366"/>
                </a:solidFill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 altLang="ru-RU" sz="2400" smtClean="0">
                <a:solidFill>
                  <a:srgbClr val="0033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3366"/>
                </a:solidFill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3366"/>
                </a:solidFill>
              </a:endParaRPr>
            </a:p>
          </p:txBody>
        </p:sp>
      </p:grpSp>
      <p:sp>
        <p:nvSpPr>
          <p:cNvPr id="5120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5121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0EA7E4AB-BFD7-421D-9A8A-F29C0A41ECB2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9878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5C778-A255-438A-A9A2-F03829E305AE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164829"/>
      </p:ext>
    </p:extLst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F4056-60C5-4F55-8CB2-B6033DB3BDD7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717599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AA252-88BB-484A-BDD7-EBE148EE2888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730826"/>
      </p:ext>
    </p:extLst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0F395-81CF-4BB2-979F-38F72104F930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715963"/>
      </p:ext>
    </p:extLst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03860-4DAE-4165-ADEC-8A27EAAAFDFF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341025"/>
      </p:ext>
    </p:extLst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64FE7-E895-46A5-ADAF-6F52B9ABCDC2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17758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8B2CA-3649-4746-960C-759EA9658EFD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316707"/>
      </p:ext>
    </p:extLst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8B2CA-3649-4746-960C-759EA9658EFD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316707"/>
      </p:ext>
    </p:extLst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D96F6-2AB0-474F-AB89-48C662761344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931469"/>
      </p:ext>
    </p:extLst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88F94-0F28-40AE-AF46-9E6EED820431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145343"/>
      </p:ext>
    </p:extLst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68D83-88F6-49C4-8D1F-27C15695D12B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731817"/>
      </p:ext>
    </p:extLst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8976E-05E4-45A6-B886-189EDD9023D9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99297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D96F6-2AB0-474F-AB89-48C662761344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93146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06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3366"/>
                  </a:solidFill>
                </a:endParaRPr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058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  <p:sp>
            <p:nvSpPr>
              <p:cNvPr id="2059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01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501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01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01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55255C-F162-49B7-8A6D-B9BD5F83AD59}" type="slidenum">
              <a:rPr lang="ru-RU" altLang="ru-RU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680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6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06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3366"/>
                  </a:solidFill>
                </a:endParaRPr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058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  <p:sp>
            <p:nvSpPr>
              <p:cNvPr id="2059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01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501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01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01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55255C-F162-49B7-8A6D-B9BD5F83AD59}" type="slidenum">
              <a:rPr lang="ru-RU" altLang="ru-RU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680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6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06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3366"/>
                  </a:solidFill>
                </a:endParaRPr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058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  <p:sp>
            <p:nvSpPr>
              <p:cNvPr id="2059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01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501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01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01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55255C-F162-49B7-8A6D-B9BD5F83AD59}" type="slidenum">
              <a:rPr lang="ru-RU" altLang="ru-RU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680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6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06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3366"/>
                  </a:solidFill>
                </a:endParaRPr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058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  <p:sp>
            <p:nvSpPr>
              <p:cNvPr id="2059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01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501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01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01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55255C-F162-49B7-8A6D-B9BD5F83AD59}" type="slidenum">
              <a:rPr lang="ru-RU" altLang="ru-RU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680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6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06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3366"/>
                  </a:solidFill>
                </a:endParaRPr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058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  <p:sp>
            <p:nvSpPr>
              <p:cNvPr id="2059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01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501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01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01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55255C-F162-49B7-8A6D-B9BD5F83AD59}" type="slidenum">
              <a:rPr lang="ru-RU" altLang="ru-RU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680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6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06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3366"/>
                  </a:solidFill>
                </a:endParaRPr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058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  <p:sp>
            <p:nvSpPr>
              <p:cNvPr id="2059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01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501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01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01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55255C-F162-49B7-8A6D-B9BD5F83AD59}" type="slidenum">
              <a:rPr lang="ru-RU" altLang="ru-RU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680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6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06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3366"/>
                  </a:solidFill>
                </a:endParaRPr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058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  <p:sp>
            <p:nvSpPr>
              <p:cNvPr id="2059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01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501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01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3366"/>
              </a:solidFill>
            </a:endParaRPr>
          </a:p>
        </p:txBody>
      </p:sp>
      <p:sp>
        <p:nvSpPr>
          <p:cNvPr id="501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55255C-F162-49B7-8A6D-B9BD5F83AD59}" type="slidenum">
              <a:rPr lang="ru-RU" altLang="ru-RU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680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6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01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3.xml"/><Relationship Id="rId1" Type="http://schemas.openxmlformats.org/officeDocument/2006/relationships/audio" Target="file:///H:\klassika_-_prosto_tihaya_spokojnaya_muzyka_(get-tune.net).mp3" TargetMode="External"/><Relationship Id="rId4" Type="http://schemas.openxmlformats.org/officeDocument/2006/relationships/image" Target="../media/image4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3573016"/>
            <a:ext cx="4013200" cy="1296144"/>
          </a:xfrm>
        </p:spPr>
        <p:txBody>
          <a:bodyPr/>
          <a:lstStyle/>
          <a:p>
            <a:pPr eaLnBrk="1" hangingPunct="1"/>
            <a:endParaRPr lang="ru-RU" altLang="ru-RU" dirty="0" smtClean="0"/>
          </a:p>
          <a:p>
            <a:pPr eaLnBrk="1" hangingPunct="1"/>
            <a:endParaRPr lang="ru-RU" altLang="ru-RU" dirty="0"/>
          </a:p>
          <a:p>
            <a:pPr eaLnBrk="1" hangingPunct="1"/>
            <a:endParaRPr lang="ru-RU" altLang="ru-RU" dirty="0" smtClean="0"/>
          </a:p>
          <a:p>
            <a:pPr eaLnBrk="1" hangingPunct="1"/>
            <a:r>
              <a:rPr lang="ru-RU" alt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Підготувала</a:t>
            </a: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куратор з </a:t>
            </a:r>
            <a:r>
              <a:rPr lang="ru-RU" alt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виховної</a:t>
            </a: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Оксана НЕМЕШ </a:t>
            </a:r>
          </a:p>
        </p:txBody>
      </p:sp>
      <p:sp>
        <p:nvSpPr>
          <p:cNvPr id="4098" name="AutoShape 2"/>
          <p:cNvSpPr>
            <a:spLocks noGrp="1" noChangeArrowheads="1"/>
          </p:cNvSpPr>
          <p:nvPr>
            <p:ph type="ctrTitle" sz="quarter"/>
          </p:nvPr>
        </p:nvSpPr>
        <p:spPr>
          <a:xfrm>
            <a:off x="755576" y="980728"/>
            <a:ext cx="8229600" cy="1905000"/>
          </a:xfrm>
        </p:spPr>
        <p:txBody>
          <a:bodyPr/>
          <a:lstStyle/>
          <a:p>
            <a:pPr eaLnBrk="1" hangingPunct="1"/>
            <a:r>
              <a:rPr lang="ru-RU" sz="2000" dirty="0" smtClean="0">
                <a:solidFill>
                  <a:srgbClr val="002060"/>
                </a:solidFill>
              </a:rPr>
              <a:t>КЗСОР «</a:t>
            </a:r>
            <a:r>
              <a:rPr lang="ru-RU" sz="2000" dirty="0" err="1" smtClean="0">
                <a:solidFill>
                  <a:srgbClr val="002060"/>
                </a:solidFill>
              </a:rPr>
              <a:t>Конотопський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фаховий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медичний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коледж</a:t>
            </a:r>
            <a:r>
              <a:rPr lang="ru-RU" sz="2000" dirty="0" smtClean="0">
                <a:solidFill>
                  <a:srgbClr val="002060"/>
                </a:solidFill>
              </a:rPr>
              <a:t>»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3200" dirty="0">
                <a:solidFill>
                  <a:srgbClr val="002060"/>
                </a:solidFill>
              </a:rPr>
              <a:t/>
            </a:r>
            <a:br>
              <a:rPr lang="ru-RU" sz="3200" dirty="0">
                <a:solidFill>
                  <a:srgbClr val="002060"/>
                </a:solidFill>
              </a:rPr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err="1" smtClean="0"/>
              <a:t>Формування</a:t>
            </a:r>
            <a:r>
              <a:rPr lang="ru-RU" sz="3200" dirty="0" smtClean="0"/>
              <a:t> </a:t>
            </a:r>
            <a:r>
              <a:rPr lang="ru-RU" sz="3200" dirty="0" err="1"/>
              <a:t>ціннісних</a:t>
            </a:r>
            <a:r>
              <a:rPr lang="ru-RU" sz="3200" dirty="0"/>
              <a:t> </a:t>
            </a:r>
            <a:r>
              <a:rPr lang="ru-RU" sz="3200" dirty="0" err="1" smtClean="0"/>
              <a:t>орієнтацій</a:t>
            </a:r>
            <a:r>
              <a:rPr lang="ru-RU" sz="3200" dirty="0" smtClean="0"/>
              <a:t> </a:t>
            </a:r>
            <a:r>
              <a:rPr lang="ru-RU" sz="3200" dirty="0" err="1" smtClean="0"/>
              <a:t>студентів</a:t>
            </a:r>
            <a:r>
              <a:rPr lang="ru-RU" sz="3200" dirty="0" smtClean="0"/>
              <a:t> у </a:t>
            </a:r>
            <a:r>
              <a:rPr lang="ru-RU" sz="3200" dirty="0" err="1" smtClean="0"/>
              <a:t>учасному</a:t>
            </a:r>
            <a:r>
              <a:rPr lang="ru-RU" sz="3200" dirty="0" smtClean="0"/>
              <a:t> </a:t>
            </a:r>
            <a:r>
              <a:rPr lang="ru-RU" sz="3200" dirty="0" err="1" smtClean="0"/>
              <a:t>світі</a:t>
            </a:r>
            <a:r>
              <a:rPr lang="ru-RU" sz="3200" dirty="0" smtClean="0"/>
              <a:t>: </a:t>
            </a:r>
            <a:r>
              <a:rPr lang="ru-RU" sz="3200" dirty="0" err="1" smtClean="0"/>
              <a:t>виклики</a:t>
            </a:r>
            <a:r>
              <a:rPr lang="ru-RU" sz="3200" dirty="0" smtClean="0"/>
              <a:t> та шляхи </a:t>
            </a:r>
            <a:r>
              <a:rPr lang="ru-RU" sz="3200" dirty="0" err="1" smtClean="0"/>
              <a:t>реалізації</a:t>
            </a:r>
            <a:endParaRPr lang="ru-RU" altLang="ru-RU" sz="3200" dirty="0" smtClean="0"/>
          </a:p>
        </p:txBody>
      </p:sp>
    </p:spTree>
    <p:extLst>
      <p:ext uri="{BB962C8B-B14F-4D97-AF65-F5344CB8AC3E}">
        <p14:creationId xmlns:p14="http://schemas.microsoft.com/office/powerpoint/2010/main" val="26581360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dirty="0" err="1"/>
              <a:t>Формування</a:t>
            </a:r>
            <a:r>
              <a:rPr lang="ru-RU" sz="3200" dirty="0"/>
              <a:t> </a:t>
            </a:r>
            <a:r>
              <a:rPr lang="ru-RU" sz="3200" dirty="0" err="1"/>
              <a:t>ціннісних</a:t>
            </a:r>
            <a:r>
              <a:rPr lang="ru-RU" sz="3200" dirty="0"/>
              <a:t> </a:t>
            </a:r>
            <a:r>
              <a:rPr lang="ru-RU" sz="3200" dirty="0" err="1"/>
              <a:t>ставлень</a:t>
            </a:r>
            <a:r>
              <a:rPr lang="ru-RU" sz="3200" dirty="0"/>
              <a:t> у </a:t>
            </a:r>
            <a:r>
              <a:rPr lang="ru-RU" sz="3200" dirty="0" err="1"/>
              <a:t>процесі</a:t>
            </a:r>
            <a:r>
              <a:rPr lang="ru-RU" sz="3200" dirty="0"/>
              <a:t> </a:t>
            </a:r>
            <a:r>
              <a:rPr lang="ru-RU" sz="3200" dirty="0" err="1"/>
              <a:t>виховної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endParaRPr lang="ru-RU" altLang="ru-RU" sz="3200" dirty="0" smtClean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sz="2400" dirty="0" err="1" smtClean="0"/>
              <a:t>Ціннісне</a:t>
            </a:r>
            <a:r>
              <a:rPr lang="ru-RU" sz="2400" dirty="0" smtClean="0"/>
              <a:t> </a:t>
            </a:r>
            <a:r>
              <a:rPr lang="ru-RU" sz="2400" dirty="0" err="1" smtClean="0"/>
              <a:t>ставлення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особистоті</a:t>
            </a:r>
            <a:r>
              <a:rPr lang="ru-RU" sz="2400" dirty="0" smtClean="0"/>
              <a:t> до </a:t>
            </a:r>
            <a:r>
              <a:rPr lang="ru-RU" sz="2400" dirty="0" err="1" smtClean="0"/>
              <a:t>суспільства</a:t>
            </a:r>
            <a:r>
              <a:rPr lang="ru-RU" sz="2400" dirty="0" smtClean="0"/>
              <a:t> і </a:t>
            </a:r>
            <a:r>
              <a:rPr lang="ru-RU" sz="2400" dirty="0" err="1" smtClean="0"/>
              <a:t>держави</a:t>
            </a:r>
            <a:r>
              <a:rPr lang="ru-RU" sz="2400" dirty="0" smtClean="0"/>
              <a:t>. </a:t>
            </a:r>
          </a:p>
          <a:p>
            <a:pPr marL="0" indent="0">
              <a:buNone/>
            </a:pPr>
            <a:r>
              <a:rPr lang="ru-RU" sz="2400" dirty="0" smtClean="0"/>
              <a:t>• </a:t>
            </a:r>
            <a:r>
              <a:rPr lang="ru-RU" sz="2400" dirty="0" err="1" smtClean="0"/>
              <a:t>Ціннісне</a:t>
            </a:r>
            <a:r>
              <a:rPr lang="ru-RU" sz="2400" dirty="0" smtClean="0"/>
              <a:t> </a:t>
            </a:r>
            <a:r>
              <a:rPr lang="ru-RU" sz="2400" dirty="0" err="1" smtClean="0"/>
              <a:t>ставлення</a:t>
            </a:r>
            <a:r>
              <a:rPr lang="ru-RU" sz="2400" dirty="0" smtClean="0"/>
              <a:t> до </a:t>
            </a:r>
            <a:r>
              <a:rPr lang="ru-RU" sz="2400" dirty="0" err="1" smtClean="0"/>
              <a:t>сім'ї</a:t>
            </a:r>
            <a:r>
              <a:rPr lang="ru-RU" sz="2400" dirty="0" smtClean="0"/>
              <a:t>, </a:t>
            </a:r>
            <a:r>
              <a:rPr lang="ru-RU" sz="2400" dirty="0" err="1" smtClean="0"/>
              <a:t>родини</a:t>
            </a:r>
            <a:r>
              <a:rPr lang="ru-RU" sz="2400" dirty="0" smtClean="0"/>
              <a:t>, людей.</a:t>
            </a:r>
          </a:p>
          <a:p>
            <a:pPr marL="0" indent="0">
              <a:buNone/>
            </a:pPr>
            <a:r>
              <a:rPr lang="ru-RU" sz="2400" dirty="0" smtClean="0"/>
              <a:t>• </a:t>
            </a:r>
            <a:r>
              <a:rPr lang="ru-RU" sz="2400" dirty="0" err="1" smtClean="0"/>
              <a:t>Ціннісне</a:t>
            </a:r>
            <a:r>
              <a:rPr lang="ru-RU" sz="2400" dirty="0" smtClean="0"/>
              <a:t> </a:t>
            </a:r>
            <a:r>
              <a:rPr lang="ru-RU" sz="2400" dirty="0" err="1" smtClean="0"/>
              <a:t>ставлення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особистості</a:t>
            </a:r>
            <a:r>
              <a:rPr lang="ru-RU" sz="2400" dirty="0" smtClean="0"/>
              <a:t> до </a:t>
            </a:r>
            <a:r>
              <a:rPr lang="ru-RU" sz="2400" dirty="0" err="1" smtClean="0"/>
              <a:t>природи</a:t>
            </a:r>
            <a:r>
              <a:rPr lang="ru-RU" sz="2400" dirty="0" smtClean="0"/>
              <a:t>. </a:t>
            </a:r>
          </a:p>
          <a:p>
            <a:pPr marL="0" indent="0">
              <a:buNone/>
            </a:pPr>
            <a:r>
              <a:rPr lang="ru-RU" sz="2400" dirty="0" smtClean="0"/>
              <a:t>• </a:t>
            </a:r>
            <a:r>
              <a:rPr lang="ru-RU" sz="2400" dirty="0" err="1" smtClean="0"/>
              <a:t>Ціннісне</a:t>
            </a:r>
            <a:r>
              <a:rPr lang="ru-RU" sz="2400" dirty="0" smtClean="0"/>
              <a:t> </a:t>
            </a:r>
            <a:r>
              <a:rPr lang="ru-RU" sz="2400" dirty="0" err="1" smtClean="0"/>
              <a:t>ставлення</a:t>
            </a:r>
            <a:r>
              <a:rPr lang="ru-RU" sz="2400" dirty="0" smtClean="0"/>
              <a:t> до </a:t>
            </a:r>
            <a:r>
              <a:rPr lang="ru-RU" sz="2400" dirty="0" err="1" smtClean="0"/>
              <a:t>мистецтва</a:t>
            </a:r>
            <a:r>
              <a:rPr lang="ru-RU" sz="2400" dirty="0" smtClean="0"/>
              <a:t> і </a:t>
            </a:r>
            <a:r>
              <a:rPr lang="ru-RU" sz="2400" dirty="0" err="1" smtClean="0"/>
              <a:t>культури</a:t>
            </a:r>
            <a:r>
              <a:rPr lang="ru-RU" sz="2400" dirty="0" smtClean="0"/>
              <a:t>.</a:t>
            </a:r>
          </a:p>
          <a:p>
            <a:pPr marL="0" indent="0">
              <a:buNone/>
            </a:pPr>
            <a:r>
              <a:rPr lang="ru-RU" sz="2400" dirty="0" smtClean="0"/>
              <a:t>• </a:t>
            </a:r>
            <a:r>
              <a:rPr lang="ru-RU" sz="2400" dirty="0" err="1" smtClean="0"/>
              <a:t>Ціннісне</a:t>
            </a:r>
            <a:r>
              <a:rPr lang="ru-RU" sz="2400" dirty="0" smtClean="0"/>
              <a:t> </a:t>
            </a:r>
            <a:r>
              <a:rPr lang="ru-RU" sz="2400" dirty="0" err="1" smtClean="0"/>
              <a:t>ставлення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особистості</a:t>
            </a:r>
            <a:r>
              <a:rPr lang="ru-RU" sz="2400" dirty="0" smtClean="0"/>
              <a:t> до </a:t>
            </a:r>
            <a:r>
              <a:rPr lang="ru-RU" sz="2400" dirty="0" err="1" smtClean="0"/>
              <a:t>праці</a:t>
            </a:r>
            <a:r>
              <a:rPr lang="ru-RU" sz="2400" dirty="0" smtClean="0"/>
              <a:t>. </a:t>
            </a:r>
          </a:p>
          <a:p>
            <a:pPr marL="0" indent="0">
              <a:buNone/>
            </a:pPr>
            <a:r>
              <a:rPr lang="ru-RU" sz="2400" dirty="0" smtClean="0"/>
              <a:t>• </a:t>
            </a:r>
            <a:r>
              <a:rPr lang="ru-RU" sz="2400" dirty="0" err="1" smtClean="0"/>
              <a:t>Ціннісне</a:t>
            </a:r>
            <a:r>
              <a:rPr lang="ru-RU" sz="2400" dirty="0" smtClean="0"/>
              <a:t> </a:t>
            </a:r>
            <a:r>
              <a:rPr lang="ru-RU" sz="2400" dirty="0" err="1" smtClean="0"/>
              <a:t>ставлення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особистості</a:t>
            </a:r>
            <a:r>
              <a:rPr lang="ru-RU" sz="2400" dirty="0" smtClean="0"/>
              <a:t> до себе: </a:t>
            </a:r>
            <a:r>
              <a:rPr lang="ru-RU" sz="2400" dirty="0" err="1" smtClean="0"/>
              <a:t>ціннісне</a:t>
            </a:r>
            <a:r>
              <a:rPr lang="ru-RU" sz="2400" dirty="0" smtClean="0"/>
              <a:t> </a:t>
            </a:r>
            <a:r>
              <a:rPr lang="ru-RU" sz="2400" dirty="0" err="1" smtClean="0"/>
              <a:t>ставлення</a:t>
            </a:r>
            <a:r>
              <a:rPr lang="ru-RU" sz="2400" dirty="0" smtClean="0"/>
              <a:t> до </a:t>
            </a:r>
            <a:r>
              <a:rPr lang="ru-RU" sz="2400" dirty="0" err="1" smtClean="0"/>
              <a:t>свого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фізичного</a:t>
            </a:r>
            <a:r>
              <a:rPr lang="ru-RU" sz="2400" dirty="0" smtClean="0"/>
              <a:t> , </a:t>
            </a:r>
            <a:r>
              <a:rPr lang="ru-RU" sz="2400" dirty="0" err="1" smtClean="0"/>
              <a:t>психічного</a:t>
            </a:r>
            <a:r>
              <a:rPr lang="ru-RU" sz="2400" dirty="0" smtClean="0"/>
              <a:t>, </a:t>
            </a:r>
            <a:r>
              <a:rPr lang="ru-RU" sz="2400" dirty="0" err="1" smtClean="0"/>
              <a:t>соціального</a:t>
            </a:r>
            <a:r>
              <a:rPr lang="ru-RU" sz="2400" dirty="0" smtClean="0"/>
              <a:t> "Я".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581360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sz="3200" dirty="0" smtClean="0"/>
              <a:t/>
            </a:r>
            <a:br>
              <a:rPr lang="uk-UA" altLang="ru-RU" sz="3200" dirty="0" smtClean="0"/>
            </a:br>
            <a:r>
              <a:rPr lang="uk-UA" altLang="ru-RU" sz="3200" dirty="0" smtClean="0"/>
              <a:t/>
            </a:r>
            <a:br>
              <a:rPr lang="uk-UA" altLang="ru-RU" sz="3200" dirty="0" smtClean="0"/>
            </a:br>
            <a:r>
              <a:rPr lang="uk-UA" altLang="ru-RU" sz="3200" dirty="0" smtClean="0"/>
              <a:t/>
            </a:r>
            <a:br>
              <a:rPr lang="uk-UA" altLang="ru-RU" sz="3200" dirty="0" smtClean="0"/>
            </a:br>
            <a:r>
              <a:rPr lang="uk-UA" altLang="ru-RU" sz="3200" dirty="0" smtClean="0"/>
              <a:t>Виховна система:</a:t>
            </a:r>
            <a:endParaRPr lang="ru-RU" altLang="ru-RU" sz="3200" dirty="0" smtClean="0"/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8467733"/>
              </p:ext>
            </p:extLst>
          </p:nvPr>
        </p:nvGraphicFramePr>
        <p:xfrm>
          <a:off x="838200" y="1772816"/>
          <a:ext cx="7693025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81360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sz="3200" dirty="0" smtClean="0"/>
              <a:t/>
            </a:r>
            <a:br>
              <a:rPr lang="uk-UA" altLang="ru-RU" sz="3200" dirty="0" smtClean="0"/>
            </a:br>
            <a:r>
              <a:rPr lang="uk-UA" altLang="ru-RU" sz="3200" dirty="0" smtClean="0"/>
              <a:t/>
            </a:r>
            <a:br>
              <a:rPr lang="uk-UA" altLang="ru-RU" sz="3200" dirty="0" smtClean="0"/>
            </a:br>
            <a:r>
              <a:rPr lang="uk-UA" altLang="ru-RU" sz="3200" dirty="0" smtClean="0"/>
              <a:t/>
            </a:r>
            <a:br>
              <a:rPr lang="uk-UA" altLang="ru-RU" sz="3200" dirty="0" smtClean="0"/>
            </a:br>
            <a:r>
              <a:rPr lang="uk-UA" altLang="ru-RU" sz="3200" dirty="0" smtClean="0"/>
              <a:t>Компоненти виховної системи:</a:t>
            </a:r>
            <a:endParaRPr lang="ru-RU" altLang="ru-RU" sz="3200" dirty="0" smtClean="0"/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802893"/>
              </p:ext>
            </p:extLst>
          </p:nvPr>
        </p:nvGraphicFramePr>
        <p:xfrm>
          <a:off x="838200" y="2362200"/>
          <a:ext cx="7693025" cy="3724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81360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7" name="klassika_-_prosto_tihaya_spokojnaya_muzyka_(get-tune.net)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clrChange>
              <a:clrFrom>
                <a:srgbClr val="F9CA2B"/>
              </a:clrFrom>
              <a:clrTo>
                <a:srgbClr val="F9CA2B">
                  <a:alpha val="0"/>
                </a:srgbClr>
              </a:clrTo>
            </a:clrChange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Солнце 1"/>
          <p:cNvSpPr/>
          <p:nvPr/>
        </p:nvSpPr>
        <p:spPr>
          <a:xfrm>
            <a:off x="2324100" y="2133600"/>
            <a:ext cx="4189413" cy="3124200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000" b="1" dirty="0" smtClean="0">
                <a:solidFill>
                  <a:srgbClr val="003366"/>
                </a:solidFill>
              </a:rPr>
              <a:t>Завдання виховної системи</a:t>
            </a:r>
            <a:endParaRPr lang="ru-RU" sz="2000" b="1" dirty="0">
              <a:solidFill>
                <a:srgbClr val="003366"/>
              </a:solidFill>
            </a:endParaRPr>
          </a:p>
        </p:txBody>
      </p:sp>
      <p:sp>
        <p:nvSpPr>
          <p:cNvPr id="4" name="Выноска-облако 3"/>
          <p:cNvSpPr>
            <a:spLocks noChangeArrowheads="1"/>
          </p:cNvSpPr>
          <p:nvPr/>
        </p:nvSpPr>
        <p:spPr bwMode="auto">
          <a:xfrm>
            <a:off x="0" y="2501900"/>
            <a:ext cx="3048000" cy="1854200"/>
          </a:xfrm>
          <a:prstGeom prst="cloudCallout">
            <a:avLst>
              <a:gd name="adj1" fmla="val -15259"/>
              <a:gd name="adj2" fmla="val 67046"/>
            </a:avLst>
          </a:prstGeom>
          <a:solidFill>
            <a:srgbClr val="C6D9F1"/>
          </a:solidFill>
          <a:ln w="25400" cap="rnd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 err="1"/>
              <a:t>збереження</a:t>
            </a:r>
            <a:r>
              <a:rPr lang="ru-RU" b="1" dirty="0"/>
              <a:t> та </a:t>
            </a:r>
            <a:r>
              <a:rPr lang="ru-RU" b="1" dirty="0" err="1"/>
              <a:t>покращення</a:t>
            </a:r>
            <a:r>
              <a:rPr lang="ru-RU" b="1" dirty="0"/>
              <a:t> </a:t>
            </a:r>
            <a:r>
              <a:rPr lang="ru-RU" b="1" dirty="0" err="1" smtClean="0"/>
              <a:t>здоров’я</a:t>
            </a:r>
            <a:r>
              <a:rPr lang="ru-RU" b="1" dirty="0" smtClean="0"/>
              <a:t> </a:t>
            </a:r>
            <a:r>
              <a:rPr lang="ru-RU" b="1" dirty="0" err="1" smtClean="0"/>
              <a:t>студентів</a:t>
            </a:r>
            <a:r>
              <a:rPr lang="ru-RU" b="1" dirty="0" smtClean="0"/>
              <a:t> </a:t>
            </a:r>
            <a:endParaRPr lang="uk-UA" b="1" dirty="0">
              <a:solidFill>
                <a:srgbClr val="003366"/>
              </a:solidFill>
            </a:endParaRPr>
          </a:p>
        </p:txBody>
      </p:sp>
      <p:sp>
        <p:nvSpPr>
          <p:cNvPr id="7" name="Выноска-облако 6"/>
          <p:cNvSpPr/>
          <p:nvPr/>
        </p:nvSpPr>
        <p:spPr>
          <a:xfrm>
            <a:off x="4194770" y="502949"/>
            <a:ext cx="3429000" cy="1889125"/>
          </a:xfrm>
          <a:prstGeom prst="cloud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b="1" dirty="0" err="1">
                <a:solidFill>
                  <a:schemeClr val="tx1"/>
                </a:solidFill>
              </a:rPr>
              <a:t>посилення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b="1" dirty="0" err="1">
                <a:solidFill>
                  <a:schemeClr val="tx1"/>
                </a:solidFill>
              </a:rPr>
              <a:t>ролі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b="1" dirty="0" err="1">
                <a:solidFill>
                  <a:schemeClr val="tx1"/>
                </a:solidFill>
              </a:rPr>
              <a:t>сім’ї</a:t>
            </a:r>
            <a:r>
              <a:rPr lang="ru-RU" sz="2000" b="1" dirty="0">
                <a:solidFill>
                  <a:schemeClr val="tx1"/>
                </a:solidFill>
              </a:rPr>
              <a:t> у </a:t>
            </a:r>
            <a:r>
              <a:rPr lang="ru-RU" sz="2000" b="1" dirty="0" err="1" smtClean="0">
                <a:solidFill>
                  <a:schemeClr val="tx1"/>
                </a:solidFill>
              </a:rPr>
              <a:t>вихованні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дітей</a:t>
            </a:r>
            <a:r>
              <a:rPr lang="ru-RU" sz="2000" b="1" dirty="0" smtClean="0">
                <a:solidFill>
                  <a:schemeClr val="tx1"/>
                </a:solidFill>
              </a:rPr>
              <a:t> (</a:t>
            </a:r>
            <a:r>
              <a:rPr lang="ru-RU" sz="2000" b="1" dirty="0" err="1" smtClean="0">
                <a:solidFill>
                  <a:schemeClr val="tx1"/>
                </a:solidFill>
              </a:rPr>
              <a:t>студентської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молоді</a:t>
            </a:r>
            <a:r>
              <a:rPr lang="ru-RU" sz="2000" b="1" dirty="0" smtClean="0">
                <a:solidFill>
                  <a:schemeClr val="tx1"/>
                </a:solidFill>
              </a:rPr>
              <a:t>)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8" name="Выноска-облако 7"/>
          <p:cNvSpPr/>
          <p:nvPr/>
        </p:nvSpPr>
        <p:spPr>
          <a:xfrm>
            <a:off x="5972175" y="2438400"/>
            <a:ext cx="2819400" cy="1676400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 err="1">
                <a:solidFill>
                  <a:schemeClr val="tx1"/>
                </a:solidFill>
              </a:rPr>
              <a:t>забезпечення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сприятливих</a:t>
            </a:r>
            <a:r>
              <a:rPr lang="ru-RU" b="1" dirty="0">
                <a:solidFill>
                  <a:schemeClr val="tx1"/>
                </a:solidFill>
              </a:rPr>
              <a:t> умов для </a:t>
            </a:r>
            <a:r>
              <a:rPr lang="ru-RU" b="1" dirty="0" err="1">
                <a:solidFill>
                  <a:schemeClr val="tx1"/>
                </a:solidFill>
              </a:rPr>
              <a:t>самореалізації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особистості</a:t>
            </a:r>
            <a:r>
              <a:rPr lang="ru-RU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9" name="Выноска-облако 8"/>
          <p:cNvSpPr/>
          <p:nvPr/>
        </p:nvSpPr>
        <p:spPr>
          <a:xfrm>
            <a:off x="4752975" y="4665663"/>
            <a:ext cx="3429000" cy="1676400"/>
          </a:xfrm>
          <a:prstGeom prst="cloud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 err="1">
                <a:solidFill>
                  <a:schemeClr val="tx1"/>
                </a:solidFill>
              </a:rPr>
              <a:t>розвиток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студентського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самоврядування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Выноска-облако 9"/>
          <p:cNvSpPr/>
          <p:nvPr/>
        </p:nvSpPr>
        <p:spPr>
          <a:xfrm>
            <a:off x="404563" y="4665663"/>
            <a:ext cx="3276600" cy="1828800"/>
          </a:xfrm>
          <a:prstGeom prst="cloud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b="1" dirty="0" err="1">
                <a:solidFill>
                  <a:schemeClr val="tx1"/>
                </a:solidFill>
              </a:rPr>
              <a:t>оптимізація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b="1" dirty="0" err="1">
                <a:solidFill>
                  <a:schemeClr val="tx1"/>
                </a:solidFill>
              </a:rPr>
              <a:t>змісту</a:t>
            </a:r>
            <a:r>
              <a:rPr lang="ru-RU" sz="2000" b="1" dirty="0">
                <a:solidFill>
                  <a:schemeClr val="tx1"/>
                </a:solidFill>
              </a:rPr>
              <a:t> і форм </a:t>
            </a:r>
            <a:r>
              <a:rPr lang="ru-RU" sz="2000" b="1" dirty="0" err="1">
                <a:solidFill>
                  <a:schemeClr val="tx1"/>
                </a:solidFill>
              </a:rPr>
              <a:t>виховного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b="1" dirty="0" err="1">
                <a:solidFill>
                  <a:schemeClr val="tx1"/>
                </a:solidFill>
              </a:rPr>
              <a:t>процесу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7177" name="Прямоугольник 4"/>
          <p:cNvSpPr>
            <a:spLocks noChangeArrowheads="1"/>
          </p:cNvSpPr>
          <p:nvPr/>
        </p:nvSpPr>
        <p:spPr bwMode="auto">
          <a:xfrm>
            <a:off x="193675" y="431800"/>
            <a:ext cx="80692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RU" altLang="ru-RU" b="1">
              <a:solidFill>
                <a:srgbClr val="003366"/>
              </a:solidFill>
              <a:cs typeface="Arial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395288" y="549275"/>
            <a:ext cx="3456632" cy="188912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 err="1">
                <a:solidFill>
                  <a:schemeClr val="tx1"/>
                </a:solidFill>
              </a:rPr>
              <a:t>попередження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негативних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впливів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факторів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соціального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середовища</a:t>
            </a:r>
            <a:r>
              <a:rPr lang="ru-RU" b="1" dirty="0">
                <a:solidFill>
                  <a:schemeClr val="tx1"/>
                </a:solidFill>
              </a:rPr>
              <a:t> на </a:t>
            </a:r>
            <a:r>
              <a:rPr lang="ru-RU" b="1" dirty="0" err="1">
                <a:solidFill>
                  <a:schemeClr val="tx1"/>
                </a:solidFill>
              </a:rPr>
              <a:t>особистість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7180" name="Picture 4" descr="C:\Users\admin\Documents\animashki-komputeri-391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875" y="5686425"/>
            <a:ext cx="17430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78208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33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31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650776"/>
          </a:xfrm>
        </p:spPr>
        <p:txBody>
          <a:bodyPr/>
          <a:lstStyle/>
          <a:p>
            <a:r>
              <a:rPr lang="ru-RU" sz="4800" dirty="0" err="1" smtClean="0"/>
              <a:t>Особистість</a:t>
            </a:r>
            <a:r>
              <a:rPr lang="ru-RU" sz="4800" dirty="0" smtClean="0"/>
              <a:t> студента </a:t>
            </a:r>
            <a:endParaRPr lang="ru-RU" sz="4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7724372"/>
              </p:ext>
            </p:extLst>
          </p:nvPr>
        </p:nvGraphicFramePr>
        <p:xfrm>
          <a:off x="838200" y="1628800"/>
          <a:ext cx="7693025" cy="4457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31588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Виховання здійснюється в процесі: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навчально-виховної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позаурочної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позакласної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позашкільної</a:t>
            </a:r>
            <a:r>
              <a:rPr lang="ru-RU" dirty="0" smtClean="0"/>
              <a:t> </a:t>
            </a:r>
            <a:r>
              <a:rPr lang="ru-RU" dirty="0" err="1"/>
              <a:t>освіти</a:t>
            </a:r>
            <a:r>
              <a:rPr lang="ru-RU" dirty="0"/>
              <a:t>; </a:t>
            </a:r>
          </a:p>
          <a:p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 err="1" smtClean="0"/>
              <a:t>студентського</a:t>
            </a:r>
            <a:r>
              <a:rPr lang="ru-RU" dirty="0" smtClean="0"/>
              <a:t> </a:t>
            </a:r>
            <a:r>
              <a:rPr lang="ru-RU" dirty="0" err="1" smtClean="0"/>
              <a:t>самоврядування</a:t>
            </a:r>
            <a:r>
              <a:rPr lang="ru-RU" dirty="0"/>
              <a:t>; </a:t>
            </a:r>
          </a:p>
          <a:p>
            <a:r>
              <a:rPr lang="ru-RU" dirty="0" err="1" smtClean="0"/>
              <a:t>взаємодії</a:t>
            </a:r>
            <a:r>
              <a:rPr lang="ru-RU" dirty="0" smtClean="0"/>
              <a:t> </a:t>
            </a:r>
            <a:r>
              <a:rPr lang="ru-RU" dirty="0"/>
              <a:t>з батьками, </a:t>
            </a:r>
            <a:r>
              <a:rPr lang="ru-RU" dirty="0" err="1"/>
              <a:t>громадськими</a:t>
            </a:r>
            <a:r>
              <a:rPr lang="ru-RU" dirty="0"/>
              <a:t> </a:t>
            </a:r>
            <a:r>
              <a:rPr lang="ru-RU" dirty="0" err="1"/>
              <a:t>організаціями</a:t>
            </a:r>
            <a:r>
              <a:rPr lang="ru-RU" dirty="0"/>
              <a:t>, </a:t>
            </a:r>
            <a:r>
              <a:rPr lang="ru-RU" dirty="0" err="1"/>
              <a:t>державними</a:t>
            </a:r>
            <a:r>
              <a:rPr lang="ru-RU" dirty="0"/>
              <a:t> </a:t>
            </a:r>
            <a:r>
              <a:rPr lang="ru-RU" dirty="0" err="1"/>
              <a:t>установами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73577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виховною</a:t>
            </a:r>
            <a:r>
              <a:rPr lang="ru-RU" dirty="0"/>
              <a:t> системою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Стратегічний</a:t>
            </a:r>
            <a:r>
              <a:rPr lang="ru-RU" dirty="0" smtClean="0"/>
              <a:t> </a:t>
            </a:r>
            <a:r>
              <a:rPr lang="ru-RU" dirty="0"/>
              <a:t>– директор </a:t>
            </a:r>
            <a:r>
              <a:rPr lang="ru-RU" dirty="0" smtClean="0"/>
              <a:t> </a:t>
            </a:r>
            <a:r>
              <a:rPr lang="ru-RU" dirty="0" err="1" smtClean="0"/>
              <a:t>коледжу</a:t>
            </a:r>
            <a:r>
              <a:rPr lang="ru-RU" dirty="0" smtClean="0"/>
              <a:t> </a:t>
            </a:r>
            <a:r>
              <a:rPr lang="ru-RU" dirty="0" err="1" smtClean="0"/>
              <a:t>Тактичний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smtClean="0"/>
              <a:t>заступники директора , </a:t>
            </a:r>
            <a:r>
              <a:rPr lang="ru-RU" dirty="0" err="1"/>
              <a:t>педрада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Технологічний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класні</a:t>
            </a:r>
            <a:r>
              <a:rPr lang="ru-RU" dirty="0"/>
              <a:t> </a:t>
            </a:r>
            <a:r>
              <a:rPr lang="ru-RU" dirty="0" err="1"/>
              <a:t>керівники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Оперативний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керівництва</a:t>
            </a:r>
            <a:r>
              <a:rPr lang="ru-RU" dirty="0"/>
              <a:t>, контролю.</a:t>
            </a:r>
          </a:p>
        </p:txBody>
      </p:sp>
      <p:pic>
        <p:nvPicPr>
          <p:cNvPr id="3074" name="Picture 2" descr="C:\Users\admin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469448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0253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Групи цінностей: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6882667"/>
              </p:ext>
            </p:extLst>
          </p:nvPr>
        </p:nvGraphicFramePr>
        <p:xfrm>
          <a:off x="827584" y="1844824"/>
          <a:ext cx="7693025" cy="3724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7773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866800"/>
          </a:xfrm>
        </p:spPr>
        <p:txBody>
          <a:bodyPr/>
          <a:lstStyle/>
          <a:p>
            <a:r>
              <a:rPr lang="ru-RU" sz="2800" dirty="0" smtClean="0"/>
              <a:t>Система </a:t>
            </a:r>
            <a:r>
              <a:rPr lang="ru-RU" sz="2800" dirty="0"/>
              <a:t>та </a:t>
            </a:r>
            <a:r>
              <a:rPr lang="ru-RU" sz="2800" dirty="0" err="1"/>
              <a:t>ієрархія</a:t>
            </a:r>
            <a:r>
              <a:rPr lang="ru-RU" sz="2800" dirty="0"/>
              <a:t> </a:t>
            </a:r>
            <a:r>
              <a:rPr lang="ru-RU" sz="2800" dirty="0" err="1"/>
              <a:t>внутрішніх</a:t>
            </a:r>
            <a:r>
              <a:rPr lang="ru-RU" sz="2800" dirty="0"/>
              <a:t> </a:t>
            </a:r>
            <a:r>
              <a:rPr lang="ru-RU" sz="2800" dirty="0" err="1"/>
              <a:t>цінностей</a:t>
            </a:r>
            <a:r>
              <a:rPr lang="ru-RU" sz="2800" dirty="0"/>
              <a:t> </a:t>
            </a:r>
            <a:r>
              <a:rPr lang="ru-RU" sz="2800" dirty="0" err="1"/>
              <a:t>людини</a:t>
            </a:r>
            <a:r>
              <a:rPr lang="ru-RU" sz="2800" dirty="0"/>
              <a:t> – як </a:t>
            </a:r>
            <a:r>
              <a:rPr lang="ru-RU" sz="2800" dirty="0" err="1"/>
              <a:t>джерело</a:t>
            </a:r>
            <a:r>
              <a:rPr lang="ru-RU" sz="2800" dirty="0"/>
              <a:t> </a:t>
            </a:r>
            <a:r>
              <a:rPr lang="ru-RU" sz="2800" dirty="0" err="1"/>
              <a:t>мотивації</a:t>
            </a:r>
            <a:r>
              <a:rPr lang="ru-RU" sz="2800" dirty="0"/>
              <a:t> </a:t>
            </a:r>
            <a:r>
              <a:rPr lang="ru-RU" sz="2800" dirty="0" err="1"/>
              <a:t>вчинків</a:t>
            </a:r>
            <a:r>
              <a:rPr lang="ru-RU" sz="2800" dirty="0"/>
              <a:t>, </a:t>
            </a:r>
            <a:r>
              <a:rPr lang="ru-RU" sz="2800" dirty="0" err="1"/>
              <a:t>поведінки</a:t>
            </a:r>
            <a:r>
              <a:rPr lang="ru-RU" sz="2800" dirty="0"/>
              <a:t>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1474015"/>
              </p:ext>
            </p:extLst>
          </p:nvPr>
        </p:nvGraphicFramePr>
        <p:xfrm>
          <a:off x="838200" y="1988840"/>
          <a:ext cx="7693025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43560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Шляхи та методи </a:t>
            </a:r>
            <a:r>
              <a:rPr lang="uk-UA" dirty="0" smtClean="0"/>
              <a:t>реалізації: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u="sng" dirty="0" smtClean="0"/>
              <a:t>Інтерактивне </a:t>
            </a:r>
            <a:r>
              <a:rPr lang="uk-UA" b="1" u="sng" dirty="0"/>
              <a:t>навчання: </a:t>
            </a:r>
            <a:r>
              <a:rPr lang="uk-UA" dirty="0"/>
              <a:t>Використання дискусій, дебатів та тренінгів для формування стійкої особистісної позиції.</a:t>
            </a:r>
          </a:p>
          <a:p>
            <a:r>
              <a:rPr lang="uk-UA" b="1" u="sng" dirty="0"/>
              <a:t>Практична діяльність: </a:t>
            </a:r>
            <a:r>
              <a:rPr lang="uk-UA" dirty="0"/>
              <a:t>Залучення до волонтерських </a:t>
            </a:r>
            <a:r>
              <a:rPr lang="uk-UA" dirty="0" err="1"/>
              <a:t>проєктів</a:t>
            </a:r>
            <a:r>
              <a:rPr lang="uk-UA" dirty="0"/>
              <a:t>, громадських ініціатив та соціальної взаємодії.</a:t>
            </a:r>
          </a:p>
          <a:p>
            <a:r>
              <a:rPr lang="uk-UA" b="1" u="sng" dirty="0"/>
              <a:t>Аксіологічний підхід: </a:t>
            </a:r>
            <a:r>
              <a:rPr lang="uk-UA" dirty="0"/>
              <a:t>Створення спеціального середовища в </a:t>
            </a:r>
            <a:r>
              <a:rPr lang="uk-UA" dirty="0" smtClean="0"/>
              <a:t>коледжі</a:t>
            </a:r>
            <a:r>
              <a:rPr lang="uk-UA" dirty="0"/>
              <a:t>, де цінності транслюються через авторитет викладача та культуру закладу. </a:t>
            </a:r>
          </a:p>
        </p:txBody>
      </p:sp>
    </p:spTree>
    <p:extLst>
      <p:ext uri="{BB962C8B-B14F-4D97-AF65-F5344CB8AC3E}">
        <p14:creationId xmlns:p14="http://schemas.microsoft.com/office/powerpoint/2010/main" val="15517960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sz="3200" dirty="0" smtClean="0"/>
              <a:t/>
            </a:r>
            <a:br>
              <a:rPr lang="uk-UA" altLang="ru-RU" sz="3200" dirty="0" smtClean="0"/>
            </a:br>
            <a:r>
              <a:rPr lang="uk-UA" altLang="ru-RU" sz="3200" dirty="0" smtClean="0"/>
              <a:t/>
            </a:r>
            <a:br>
              <a:rPr lang="uk-UA" altLang="ru-RU" sz="3200" dirty="0" smtClean="0"/>
            </a:br>
            <a:r>
              <a:rPr lang="uk-UA" altLang="ru-RU" sz="3200" dirty="0" smtClean="0"/>
              <a:t/>
            </a:r>
            <a:br>
              <a:rPr lang="uk-UA" altLang="ru-RU" sz="3200" dirty="0" smtClean="0"/>
            </a:br>
            <a:endParaRPr lang="ru-RU" altLang="ru-RU" sz="3200" dirty="0" smtClean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«У наших руках </a:t>
            </a:r>
            <a:r>
              <a:rPr lang="ru-RU" dirty="0" err="1" smtClean="0"/>
              <a:t>найбільша</a:t>
            </a:r>
            <a:r>
              <a:rPr lang="ru-RU" dirty="0" smtClean="0"/>
              <a:t> з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цінностей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 — Людина. Ми творимо Людину, як скульптор творив свою статую з </a:t>
            </a:r>
            <a:r>
              <a:rPr lang="ru-RU" dirty="0" err="1" smtClean="0"/>
              <a:t>безформного</a:t>
            </a:r>
            <a:r>
              <a:rPr lang="ru-RU" dirty="0" smtClean="0"/>
              <a:t> шматка </a:t>
            </a:r>
            <a:r>
              <a:rPr lang="ru-RU" dirty="0" err="1" smtClean="0"/>
              <a:t>мармуру</a:t>
            </a:r>
            <a:r>
              <a:rPr lang="ru-RU" dirty="0" smtClean="0"/>
              <a:t>: </a:t>
            </a:r>
            <a:r>
              <a:rPr lang="ru-RU" dirty="0" err="1" smtClean="0"/>
              <a:t>десь</a:t>
            </a:r>
            <a:r>
              <a:rPr lang="ru-RU" dirty="0" smtClean="0"/>
              <a:t> у </a:t>
            </a:r>
            <a:r>
              <a:rPr lang="ru-RU" dirty="0" err="1" smtClean="0"/>
              <a:t>глибині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мертвої</a:t>
            </a:r>
            <a:r>
              <a:rPr lang="ru-RU" dirty="0" smtClean="0"/>
              <a:t> брили лежать </a:t>
            </a:r>
            <a:r>
              <a:rPr lang="ru-RU" dirty="0" err="1" smtClean="0"/>
              <a:t>прекрасні</a:t>
            </a:r>
            <a:r>
              <a:rPr lang="ru-RU" dirty="0" smtClean="0"/>
              <a:t> </a:t>
            </a:r>
            <a:r>
              <a:rPr lang="ru-RU" dirty="0" err="1" smtClean="0"/>
              <a:t>риси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добути</a:t>
            </a:r>
            <a:r>
              <a:rPr lang="ru-RU" dirty="0" smtClean="0"/>
              <a:t>, </a:t>
            </a:r>
            <a:r>
              <a:rPr lang="ru-RU" dirty="0" err="1" smtClean="0"/>
              <a:t>очистити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усього</a:t>
            </a:r>
            <a:r>
              <a:rPr lang="ru-RU" dirty="0" smtClean="0"/>
              <a:t> </a:t>
            </a:r>
            <a:r>
              <a:rPr lang="ru-RU" dirty="0" err="1" smtClean="0"/>
              <a:t>зайвого</a:t>
            </a:r>
            <a:r>
              <a:rPr lang="ru-RU" dirty="0" smtClean="0"/>
              <a:t>».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В.О. </a:t>
            </a:r>
            <a:r>
              <a:rPr lang="ru-RU" dirty="0" err="1" smtClean="0"/>
              <a:t>Сухомлинський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100" name="Picture 5" descr="img37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00" y="0"/>
            <a:ext cx="2159000" cy="164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admin\Desktop\kind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5416"/>
            <a:ext cx="9144000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81360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ocuments\Image450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990975"/>
            <a:ext cx="2857500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 smtClean="0"/>
              <a:t>Умови ефективного функціонування системи виховної роботи: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 smtClean="0"/>
              <a:t>Створення</a:t>
            </a:r>
            <a:r>
              <a:rPr lang="ru-RU" sz="2000" dirty="0" smtClean="0"/>
              <a:t> </a:t>
            </a:r>
            <a:r>
              <a:rPr lang="ru-RU" sz="2000" dirty="0" err="1"/>
              <a:t>насиченого</a:t>
            </a:r>
            <a:r>
              <a:rPr lang="ru-RU" sz="2000" dirty="0"/>
              <a:t> </a:t>
            </a:r>
            <a:r>
              <a:rPr lang="ru-RU" sz="2000" dirty="0" err="1"/>
              <a:t>виховного</a:t>
            </a:r>
            <a:r>
              <a:rPr lang="ru-RU" sz="2000" dirty="0"/>
              <a:t> </a:t>
            </a:r>
            <a:r>
              <a:rPr lang="ru-RU" sz="2000" dirty="0" smtClean="0"/>
              <a:t>простору.</a:t>
            </a:r>
          </a:p>
          <a:p>
            <a:r>
              <a:rPr lang="ru-RU" sz="2000" dirty="0" err="1" smtClean="0"/>
              <a:t>Формування</a:t>
            </a:r>
            <a:r>
              <a:rPr lang="ru-RU" sz="2000" dirty="0" smtClean="0"/>
              <a:t> </a:t>
            </a:r>
            <a:r>
              <a:rPr lang="ru-RU" sz="2000" dirty="0" err="1"/>
              <a:t>високого</a:t>
            </a:r>
            <a:r>
              <a:rPr lang="ru-RU" sz="2000" dirty="0"/>
              <a:t> </a:t>
            </a:r>
            <a:r>
              <a:rPr lang="ru-RU" sz="2000" dirty="0" err="1"/>
              <a:t>рівня</a:t>
            </a:r>
            <a:r>
              <a:rPr lang="ru-RU" sz="2000" dirty="0"/>
              <a:t> </a:t>
            </a:r>
            <a:r>
              <a:rPr lang="ru-RU" sz="2000" dirty="0" err="1"/>
              <a:t>комунікативної</a:t>
            </a:r>
            <a:r>
              <a:rPr lang="ru-RU" sz="2000" dirty="0"/>
              <a:t> </a:t>
            </a:r>
            <a:r>
              <a:rPr lang="ru-RU" sz="2000" dirty="0" err="1"/>
              <a:t>культури</a:t>
            </a:r>
            <a:r>
              <a:rPr lang="ru-RU" sz="2000" dirty="0" smtClean="0"/>
              <a:t>.</a:t>
            </a:r>
          </a:p>
          <a:p>
            <a:r>
              <a:rPr lang="ru-RU" sz="2000" dirty="0" err="1" smtClean="0"/>
              <a:t>Організація</a:t>
            </a:r>
            <a:r>
              <a:rPr lang="ru-RU" sz="2000" dirty="0" smtClean="0"/>
              <a:t> </a:t>
            </a:r>
            <a:r>
              <a:rPr lang="ru-RU" sz="2000" dirty="0" err="1"/>
              <a:t>життєдіяльності</a:t>
            </a:r>
            <a:r>
              <a:rPr lang="ru-RU" sz="2000" dirty="0"/>
              <a:t> </a:t>
            </a:r>
            <a:r>
              <a:rPr lang="ru-RU" sz="2000" dirty="0" err="1"/>
              <a:t>класних</a:t>
            </a:r>
            <a:r>
              <a:rPr lang="ru-RU" sz="2000" dirty="0"/>
              <a:t> </a:t>
            </a:r>
            <a:r>
              <a:rPr lang="ru-RU" sz="2000" dirty="0" err="1"/>
              <a:t>колективів</a:t>
            </a:r>
            <a:r>
              <a:rPr lang="ru-RU" sz="2000" dirty="0"/>
              <a:t> з </a:t>
            </a:r>
            <a:r>
              <a:rPr lang="ru-RU" sz="2000" dirty="0" err="1"/>
              <a:t>урахуванням</a:t>
            </a:r>
            <a:r>
              <a:rPr lang="ru-RU" sz="2000" dirty="0"/>
              <a:t> </a:t>
            </a:r>
            <a:r>
              <a:rPr lang="ru-RU" sz="2000" dirty="0" err="1" smtClean="0"/>
              <a:t>особливостей</a:t>
            </a:r>
            <a:r>
              <a:rPr lang="ru-RU" sz="2000" dirty="0" smtClean="0"/>
              <a:t>  </a:t>
            </a:r>
            <a:r>
              <a:rPr lang="ru-RU" sz="2000" dirty="0" err="1" smtClean="0"/>
              <a:t>студентів</a:t>
            </a:r>
            <a:r>
              <a:rPr lang="ru-RU" sz="2000" dirty="0" smtClean="0"/>
              <a:t>.</a:t>
            </a:r>
          </a:p>
          <a:p>
            <a:r>
              <a:rPr lang="ru-RU" sz="2000" dirty="0" err="1" smtClean="0"/>
              <a:t>Скоординована</a:t>
            </a:r>
            <a:r>
              <a:rPr lang="ru-RU" sz="2000" dirty="0" smtClean="0"/>
              <a:t> </a:t>
            </a:r>
            <a:r>
              <a:rPr lang="ru-RU" sz="2000" dirty="0"/>
              <a:t>робота </a:t>
            </a:r>
            <a:r>
              <a:rPr lang="ru-RU" sz="2000" dirty="0" smtClean="0"/>
              <a:t> </a:t>
            </a:r>
            <a:r>
              <a:rPr lang="ru-RU" sz="2000" dirty="0" err="1" smtClean="0"/>
              <a:t>студентського</a:t>
            </a:r>
            <a:r>
              <a:rPr lang="ru-RU" sz="2000" dirty="0" smtClean="0"/>
              <a:t>  </a:t>
            </a:r>
            <a:r>
              <a:rPr lang="ru-RU" sz="2000" dirty="0" err="1" smtClean="0"/>
              <a:t>самоврядування</a:t>
            </a:r>
            <a:r>
              <a:rPr lang="ru-RU" sz="2000" dirty="0" smtClean="0"/>
              <a:t>.</a:t>
            </a:r>
          </a:p>
          <a:p>
            <a:r>
              <a:rPr lang="ru-RU" sz="2000" dirty="0" err="1" smtClean="0"/>
              <a:t>Інтеграція</a:t>
            </a:r>
            <a:r>
              <a:rPr lang="ru-RU" sz="2000" dirty="0" smtClean="0"/>
              <a:t> </a:t>
            </a:r>
            <a:r>
              <a:rPr lang="ru-RU" sz="2000" dirty="0" err="1"/>
              <a:t>зусиль</a:t>
            </a:r>
            <a:r>
              <a:rPr lang="ru-RU" sz="2000" dirty="0"/>
              <a:t> </a:t>
            </a:r>
            <a:r>
              <a:rPr lang="ru-RU" sz="2000" dirty="0" err="1"/>
              <a:t>батьківської</a:t>
            </a:r>
            <a:r>
              <a:rPr lang="ru-RU" sz="2000" dirty="0"/>
              <a:t> </a:t>
            </a:r>
            <a:r>
              <a:rPr lang="ru-RU" sz="2000" dirty="0" err="1"/>
              <a:t>громади</a:t>
            </a:r>
            <a:r>
              <a:rPr lang="ru-RU" sz="2000" dirty="0"/>
              <a:t>, </a:t>
            </a:r>
            <a:r>
              <a:rPr lang="ru-RU" sz="2000" dirty="0" err="1"/>
              <a:t>позашкільних</a:t>
            </a:r>
            <a:r>
              <a:rPr lang="ru-RU" sz="2000" dirty="0"/>
              <a:t> </a:t>
            </a:r>
            <a:r>
              <a:rPr lang="ru-RU" sz="2000" dirty="0" err="1"/>
              <a:t>закладів</a:t>
            </a:r>
            <a:r>
              <a:rPr lang="ru-RU" sz="2000" dirty="0"/>
              <a:t>, </a:t>
            </a:r>
            <a:r>
              <a:rPr lang="ru-RU" sz="2000" dirty="0" err="1"/>
              <a:t>представників</a:t>
            </a:r>
            <a:r>
              <a:rPr lang="ru-RU" sz="2000" dirty="0"/>
              <a:t> </a:t>
            </a:r>
            <a:r>
              <a:rPr lang="ru-RU" sz="2000" dirty="0" err="1"/>
              <a:t>влади</a:t>
            </a:r>
            <a:r>
              <a:rPr lang="ru-RU" sz="2000" dirty="0"/>
              <a:t>, </a:t>
            </a:r>
            <a:r>
              <a:rPr lang="ru-RU" sz="2000" dirty="0" err="1"/>
              <a:t>громадських</a:t>
            </a:r>
            <a:r>
              <a:rPr lang="ru-RU" sz="2000" dirty="0"/>
              <a:t> та </a:t>
            </a:r>
            <a:r>
              <a:rPr lang="ru-RU" sz="2000" dirty="0" err="1"/>
              <a:t>благодійних</a:t>
            </a:r>
            <a:r>
              <a:rPr lang="ru-RU" sz="2000" dirty="0"/>
              <a:t> </a:t>
            </a:r>
            <a:r>
              <a:rPr lang="ru-RU" sz="2000" dirty="0" err="1"/>
              <a:t>організацій</a:t>
            </a:r>
            <a:r>
              <a:rPr lang="ru-RU" sz="2000" dirty="0"/>
              <a:t>, </a:t>
            </a:r>
            <a:r>
              <a:rPr lang="ru-RU" sz="2000" dirty="0" err="1"/>
              <a:t>правоохоронних</a:t>
            </a:r>
            <a:r>
              <a:rPr lang="ru-RU" sz="2000" dirty="0"/>
              <a:t> </a:t>
            </a:r>
            <a:r>
              <a:rPr lang="ru-RU" sz="2000" dirty="0" err="1"/>
              <a:t>органів</a:t>
            </a:r>
            <a:r>
              <a:rPr lang="ru-RU" sz="2000" dirty="0"/>
              <a:t> та </a:t>
            </a:r>
            <a:r>
              <a:rPr lang="ru-RU" sz="2000" dirty="0" err="1"/>
              <a:t>установ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здоров'я</a:t>
            </a:r>
            <a:r>
              <a:rPr lang="ru-RU" sz="2000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64559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 smtClean="0"/>
              <a:t>Дякую за увагу!</a:t>
            </a:r>
            <a:endParaRPr lang="ru-RU" sz="3200" dirty="0"/>
          </a:p>
        </p:txBody>
      </p:sp>
      <p:pic>
        <p:nvPicPr>
          <p:cNvPr id="5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962" y="2995612"/>
            <a:ext cx="2857500" cy="2457450"/>
          </a:xfrm>
        </p:spPr>
      </p:pic>
    </p:spTree>
    <p:extLst>
      <p:ext uri="{BB962C8B-B14F-4D97-AF65-F5344CB8AC3E}">
        <p14:creationId xmlns:p14="http://schemas.microsoft.com/office/powerpoint/2010/main" val="39226644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Головна мета </a:t>
            </a:r>
            <a:r>
              <a:rPr lang="ru-RU" dirty="0" err="1" smtClean="0"/>
              <a:t>виховного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/>
              <a:t>морально-</a:t>
            </a:r>
            <a:r>
              <a:rPr lang="ru-RU" dirty="0" err="1"/>
              <a:t>духовної</a:t>
            </a:r>
            <a:r>
              <a:rPr lang="ru-RU" dirty="0"/>
              <a:t> </a:t>
            </a:r>
            <a:r>
              <a:rPr lang="ru-RU" dirty="0" err="1"/>
              <a:t>життєво-компетентної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, яка </a:t>
            </a:r>
            <a:r>
              <a:rPr lang="ru-RU" dirty="0" err="1"/>
              <a:t>успішно</a:t>
            </a:r>
            <a:r>
              <a:rPr lang="ru-RU" dirty="0"/>
              <a:t> </a:t>
            </a:r>
            <a:r>
              <a:rPr lang="ru-RU" dirty="0" err="1"/>
              <a:t>самореалізується</a:t>
            </a:r>
            <a:r>
              <a:rPr lang="ru-RU" dirty="0"/>
              <a:t> в </a:t>
            </a:r>
            <a:r>
              <a:rPr lang="ru-RU" dirty="0" err="1"/>
              <a:t>соціумі</a:t>
            </a:r>
            <a:r>
              <a:rPr lang="ru-RU" dirty="0"/>
              <a:t> як </a:t>
            </a:r>
            <a:r>
              <a:rPr lang="ru-RU" dirty="0" err="1"/>
              <a:t>громадянин</a:t>
            </a:r>
            <a:r>
              <a:rPr lang="ru-RU" dirty="0"/>
              <a:t>, </a:t>
            </a:r>
            <a:r>
              <a:rPr lang="ru-RU" dirty="0" err="1"/>
              <a:t>сім'янин</a:t>
            </a:r>
            <a:r>
              <a:rPr lang="ru-RU" dirty="0"/>
              <a:t>, </a:t>
            </a:r>
            <a:r>
              <a:rPr lang="ru-RU" dirty="0" err="1" smtClean="0"/>
              <a:t>професіонал</a:t>
            </a:r>
            <a:r>
              <a:rPr lang="ru-RU" dirty="0" smtClean="0"/>
              <a:t>-медик.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55053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sz="3200" dirty="0" smtClean="0"/>
              <a:t/>
            </a:r>
            <a:br>
              <a:rPr lang="uk-UA" altLang="ru-RU" sz="3200" dirty="0" smtClean="0"/>
            </a:br>
            <a:r>
              <a:rPr lang="uk-UA" altLang="ru-RU" sz="3200" dirty="0" smtClean="0"/>
              <a:t/>
            </a:r>
            <a:br>
              <a:rPr lang="uk-UA" altLang="ru-RU" sz="3200" dirty="0" smtClean="0"/>
            </a:br>
            <a:r>
              <a:rPr lang="uk-UA" altLang="ru-RU" sz="3200" dirty="0" smtClean="0"/>
              <a:t/>
            </a:r>
            <a:br>
              <a:rPr lang="uk-UA" altLang="ru-RU" sz="3200" dirty="0" smtClean="0"/>
            </a:br>
            <a:r>
              <a:rPr lang="uk-UA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иховні проблеми сьогодення:</a:t>
            </a:r>
            <a:endParaRPr lang="ru-RU" alt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err="1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корозія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ціннісних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орієнтирів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;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err="1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несформованість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життєвих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навичок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;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err="1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погіршення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стану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здоров’я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здобувачів</a:t>
            </a:r>
            <a:r>
              <a:rPr lang="ru-RU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освіти</a:t>
            </a:r>
            <a:r>
              <a:rPr lang="ru-RU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студентів</a:t>
            </a:r>
            <a:r>
              <a:rPr lang="ru-RU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;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err="1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соціальна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апатія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;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err="1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агресія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насильство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;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err="1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збільшення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проявів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девіантної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поведінки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81360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8352928" cy="1944216"/>
          </a:xfrm>
        </p:spPr>
        <p:txBody>
          <a:bodyPr/>
          <a:lstStyle/>
          <a:p>
            <a:r>
              <a:rPr lang="uk-UA" sz="2800" dirty="0"/>
              <a:t>Ціннісні орієнтації — це ядро внутрішнього світу особистості, що визначає її поведінку, інтереси та принципи.</a:t>
            </a:r>
            <a:br>
              <a:rPr lang="uk-UA" sz="2800" dirty="0"/>
            </a:b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 smtClean="0"/>
              <a:t>В </a:t>
            </a:r>
            <a:r>
              <a:rPr lang="uk-UA" dirty="0"/>
              <a:t>умовах </a:t>
            </a:r>
            <a:r>
              <a:rPr lang="uk-UA" dirty="0" smtClean="0"/>
              <a:t>глобалізації, війни  </a:t>
            </a:r>
            <a:r>
              <a:rPr lang="uk-UA" dirty="0"/>
              <a:t>та кризових явищ саме цінності допомагають студентам знайти своє місце у світі та професії. </a:t>
            </a:r>
          </a:p>
        </p:txBody>
      </p:sp>
    </p:spTree>
    <p:extLst>
      <p:ext uri="{BB962C8B-B14F-4D97-AF65-F5344CB8AC3E}">
        <p14:creationId xmlns:p14="http://schemas.microsoft.com/office/powerpoint/2010/main" val="252242343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Ключові ціннісні </a:t>
            </a:r>
            <a:r>
              <a:rPr lang="uk-UA" dirty="0" smtClean="0"/>
              <a:t>орієнтири: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u="sng" dirty="0" smtClean="0"/>
              <a:t>Загальнолюдські</a:t>
            </a:r>
            <a:r>
              <a:rPr lang="uk-UA" b="1" u="sng" dirty="0"/>
              <a:t>: </a:t>
            </a:r>
            <a:endParaRPr lang="uk-UA" b="1" u="sng" dirty="0" smtClean="0"/>
          </a:p>
          <a:p>
            <a:r>
              <a:rPr lang="uk-UA" dirty="0" smtClean="0"/>
              <a:t>Свобода</a:t>
            </a:r>
            <a:r>
              <a:rPr lang="uk-UA" dirty="0"/>
              <a:t>, істина, відповідальність, гідність та толерантність.</a:t>
            </a:r>
          </a:p>
          <a:p>
            <a:r>
              <a:rPr lang="uk-UA" b="1" u="sng" dirty="0"/>
              <a:t>Професійні: </a:t>
            </a:r>
            <a:endParaRPr lang="uk-UA" b="1" u="sng" dirty="0" smtClean="0"/>
          </a:p>
          <a:p>
            <a:r>
              <a:rPr lang="uk-UA" dirty="0" smtClean="0"/>
              <a:t>Академічна </a:t>
            </a:r>
            <a:r>
              <a:rPr lang="uk-UA" dirty="0"/>
              <a:t>доброчесність, сумлінність та соціальна відповідальність.</a:t>
            </a:r>
          </a:p>
          <a:p>
            <a:r>
              <a:rPr lang="uk-UA" b="1" u="sng" dirty="0"/>
              <a:t>Національні</a:t>
            </a:r>
            <a:r>
              <a:rPr lang="uk-UA" b="1" u="sng" dirty="0" smtClean="0"/>
              <a:t>:</a:t>
            </a:r>
          </a:p>
          <a:p>
            <a:r>
              <a:rPr lang="uk-UA" dirty="0" smtClean="0"/>
              <a:t> </a:t>
            </a:r>
            <a:r>
              <a:rPr lang="uk-UA" dirty="0"/>
              <a:t>Патріотичне виховання та відродження національної культури. </a:t>
            </a:r>
          </a:p>
        </p:txBody>
      </p:sp>
    </p:spTree>
    <p:extLst>
      <p:ext uri="{BB962C8B-B14F-4D97-AF65-F5344CB8AC3E}">
        <p14:creationId xmlns:p14="http://schemas.microsoft.com/office/powerpoint/2010/main" val="133620825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>Криза </a:t>
            </a:r>
            <a:r>
              <a:rPr lang="uk-UA" dirty="0"/>
              <a:t>цінностей: 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32856"/>
            <a:ext cx="7693025" cy="3953619"/>
          </a:xfrm>
        </p:spPr>
        <p:txBody>
          <a:bodyPr/>
          <a:lstStyle/>
          <a:p>
            <a:r>
              <a:rPr lang="uk-UA" dirty="0"/>
              <a:t>Нівеляція свідомості під впливом глобалізації, уніфікації та </a:t>
            </a:r>
            <a:r>
              <a:rPr lang="uk-UA" dirty="0" err="1"/>
              <a:t>прагматизації</a:t>
            </a:r>
            <a:r>
              <a:rPr lang="uk-UA" dirty="0"/>
              <a:t>.</a:t>
            </a:r>
          </a:p>
          <a:p>
            <a:r>
              <a:rPr lang="uk-UA" b="1" u="sng" dirty="0" err="1"/>
              <a:t>Цифровізація</a:t>
            </a:r>
            <a:r>
              <a:rPr lang="uk-UA" b="1" u="sng" dirty="0"/>
              <a:t>: </a:t>
            </a:r>
          </a:p>
          <a:p>
            <a:r>
              <a:rPr lang="uk-UA" dirty="0"/>
              <a:t>Вплив соціальних мереж на комунікативну поведінку та формування ідентичності.</a:t>
            </a:r>
          </a:p>
          <a:p>
            <a:r>
              <a:rPr lang="uk-UA" b="1" u="sng" dirty="0"/>
              <a:t>Екстремальні умови:</a:t>
            </a:r>
          </a:p>
          <a:p>
            <a:r>
              <a:rPr lang="uk-UA" dirty="0"/>
              <a:t> Вплив воєнного стану та небезпеки на психологічний стан та переоцінку пріоритетів молоді.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6998917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332656"/>
            <a:ext cx="8202488" cy="1572344"/>
          </a:xfrm>
        </p:spPr>
        <p:txBody>
          <a:bodyPr/>
          <a:lstStyle/>
          <a:p>
            <a:pPr algn="ctr"/>
            <a:r>
              <a:rPr lang="ru-RU" sz="2800" dirty="0" err="1" smtClean="0"/>
              <a:t>Національна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програма</a:t>
            </a:r>
            <a:r>
              <a:rPr lang="ru-RU" sz="2800" dirty="0" smtClean="0"/>
              <a:t> </a:t>
            </a:r>
            <a:r>
              <a:rPr lang="ru-RU" sz="2800" dirty="0" err="1" smtClean="0"/>
              <a:t>виховання</a:t>
            </a:r>
            <a:r>
              <a:rPr lang="ru-RU" sz="2800" dirty="0" smtClean="0"/>
              <a:t> </a:t>
            </a:r>
            <a:br>
              <a:rPr lang="ru-RU" sz="2800" dirty="0" smtClean="0"/>
            </a:br>
            <a:r>
              <a:rPr lang="ru-RU" sz="2800" dirty="0" smtClean="0"/>
              <a:t>«</a:t>
            </a:r>
            <a:r>
              <a:rPr lang="ru-RU" sz="2800" dirty="0" err="1" smtClean="0"/>
              <a:t>Основні</a:t>
            </a:r>
            <a:r>
              <a:rPr lang="ru-RU" sz="2800" dirty="0" smtClean="0"/>
              <a:t> </a:t>
            </a:r>
            <a:r>
              <a:rPr lang="ru-RU" sz="2800" dirty="0" err="1" smtClean="0"/>
              <a:t>орієнтири</a:t>
            </a:r>
            <a:r>
              <a:rPr lang="ru-RU" sz="2800" dirty="0" smtClean="0"/>
              <a:t> </a:t>
            </a:r>
            <a:r>
              <a:rPr lang="ru-RU" sz="2800" dirty="0" err="1" smtClean="0"/>
              <a:t>виховання</a:t>
            </a:r>
            <a:r>
              <a:rPr lang="ru-RU" sz="2800" dirty="0" smtClean="0"/>
              <a:t>  у закладах  </a:t>
            </a:r>
            <a:r>
              <a:rPr lang="ru-RU" sz="2800" dirty="0" err="1" smtClean="0"/>
              <a:t>освіти</a:t>
            </a:r>
            <a:r>
              <a:rPr lang="ru-RU" sz="2800" dirty="0" smtClean="0"/>
              <a:t>  </a:t>
            </a:r>
            <a:r>
              <a:rPr lang="ru-RU" sz="2800" dirty="0" err="1" smtClean="0"/>
              <a:t>України</a:t>
            </a:r>
            <a:r>
              <a:rPr lang="ru-RU" sz="2800" dirty="0" smtClean="0"/>
              <a:t>»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Основа </a:t>
            </a:r>
            <a:r>
              <a:rPr lang="ru-RU" dirty="0" err="1"/>
              <a:t>сучасного</a:t>
            </a:r>
            <a:r>
              <a:rPr lang="ru-RU" dirty="0"/>
              <a:t> </a:t>
            </a:r>
            <a:r>
              <a:rPr lang="ru-RU" dirty="0" err="1"/>
              <a:t>виховного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- </a:t>
            </a:r>
            <a:r>
              <a:rPr lang="ru-RU" b="1" dirty="0" err="1"/>
              <a:t>людина</a:t>
            </a:r>
            <a:r>
              <a:rPr lang="ru-RU" b="1" dirty="0"/>
              <a:t> як </a:t>
            </a:r>
            <a:r>
              <a:rPr lang="ru-RU" b="1" dirty="0" err="1"/>
              <a:t>найвища</a:t>
            </a:r>
            <a:r>
              <a:rPr lang="ru-RU" b="1" dirty="0"/>
              <a:t> </a:t>
            </a:r>
            <a:r>
              <a:rPr lang="ru-RU" b="1" dirty="0" err="1"/>
              <a:t>цінність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 smtClean="0"/>
              <a:t>Провідна</a:t>
            </a:r>
            <a:r>
              <a:rPr lang="ru-RU" dirty="0" smtClean="0"/>
              <a:t> </a:t>
            </a:r>
            <a:r>
              <a:rPr lang="ru-RU" dirty="0" err="1"/>
              <a:t>тенденція</a:t>
            </a:r>
            <a:r>
              <a:rPr lang="ru-RU" dirty="0"/>
              <a:t> </a:t>
            </a:r>
            <a:r>
              <a:rPr lang="ru-RU" dirty="0" err="1"/>
              <a:t>виховання</a:t>
            </a:r>
            <a:r>
              <a:rPr lang="ru-RU" dirty="0"/>
              <a:t> - </a:t>
            </a:r>
            <a:r>
              <a:rPr lang="ru-RU" b="1" dirty="0" err="1"/>
              <a:t>формування</a:t>
            </a:r>
            <a:r>
              <a:rPr lang="ru-RU" b="1" dirty="0"/>
              <a:t> </a:t>
            </a:r>
            <a:r>
              <a:rPr lang="ru-RU" b="1" dirty="0" err="1"/>
              <a:t>системи</a:t>
            </a:r>
            <a:r>
              <a:rPr lang="ru-RU" b="1" dirty="0"/>
              <a:t> </a:t>
            </a:r>
            <a:r>
              <a:rPr lang="ru-RU" b="1" dirty="0" err="1"/>
              <a:t>ціннісного</a:t>
            </a:r>
            <a:r>
              <a:rPr lang="ru-RU" b="1" dirty="0"/>
              <a:t> </a:t>
            </a:r>
            <a:r>
              <a:rPr lang="ru-RU" b="1" dirty="0" err="1"/>
              <a:t>ставлення</a:t>
            </a:r>
            <a:r>
              <a:rPr lang="ru-RU" b="1" dirty="0"/>
              <a:t> </a:t>
            </a:r>
            <a:r>
              <a:rPr lang="ru-RU" b="1" dirty="0" err="1"/>
              <a:t>особистості</a:t>
            </a:r>
            <a:r>
              <a:rPr lang="ru-RU" b="1" dirty="0"/>
              <a:t> </a:t>
            </a:r>
            <a:r>
              <a:rPr lang="ru-RU" b="1" dirty="0" smtClean="0"/>
              <a:t> до </a:t>
            </a:r>
            <a:r>
              <a:rPr lang="ru-RU" b="1" dirty="0" err="1"/>
              <a:t>соціального</a:t>
            </a:r>
            <a:r>
              <a:rPr lang="ru-RU" b="1" dirty="0"/>
              <a:t> і природного </a:t>
            </a:r>
            <a:r>
              <a:rPr lang="ru-RU" b="1" dirty="0" err="1"/>
              <a:t>довкілля</a:t>
            </a:r>
            <a:r>
              <a:rPr lang="ru-RU" b="1" dirty="0"/>
              <a:t> та </a:t>
            </a:r>
            <a:r>
              <a:rPr lang="ru-RU" b="1" dirty="0" err="1"/>
              <a:t>самої</a:t>
            </a:r>
            <a:r>
              <a:rPr lang="ru-RU" b="1" dirty="0"/>
              <a:t> себе.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81360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Штриховая стрелка вправо 70"/>
          <p:cNvSpPr/>
          <p:nvPr/>
        </p:nvSpPr>
        <p:spPr bwMode="auto">
          <a:xfrm rot="12701842">
            <a:off x="3006725" y="1881188"/>
            <a:ext cx="904875" cy="325437"/>
          </a:xfrm>
          <a:prstGeom prst="stripedRightArrow">
            <a:avLst>
              <a:gd name="adj1" fmla="val 63720"/>
              <a:gd name="adj2" fmla="val 500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ru-RU" b="1"/>
          </a:p>
        </p:txBody>
      </p:sp>
      <p:grpSp>
        <p:nvGrpSpPr>
          <p:cNvPr id="46085" name="Группа 79"/>
          <p:cNvGrpSpPr>
            <a:grpSpLocks/>
          </p:cNvGrpSpPr>
          <p:nvPr/>
        </p:nvGrpSpPr>
        <p:grpSpPr bwMode="auto">
          <a:xfrm>
            <a:off x="3563938" y="1773238"/>
            <a:ext cx="2303462" cy="3962400"/>
            <a:chOff x="3563888" y="1772816"/>
            <a:chExt cx="2304256" cy="3963334"/>
          </a:xfrm>
        </p:grpSpPr>
        <p:sp>
          <p:nvSpPr>
            <p:cNvPr id="6" name="Oval 23"/>
            <p:cNvSpPr>
              <a:spLocks noChangeArrowheads="1"/>
            </p:cNvSpPr>
            <p:nvPr/>
          </p:nvSpPr>
          <p:spPr bwMode="gray">
            <a:xfrm flipH="1">
              <a:off x="4211811" y="1772816"/>
              <a:ext cx="792435" cy="639913"/>
            </a:xfrm>
            <a:prstGeom prst="ellipse">
              <a:avLst/>
            </a:prstGeom>
            <a:solidFill>
              <a:schemeClr val="accent1"/>
            </a:solidFill>
            <a:ln w="19050">
              <a:noFill/>
              <a:round/>
              <a:headEnd/>
              <a:tailEnd/>
            </a:ln>
            <a:effectLst>
              <a:outerShdw dist="71842" dir="135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5" name="Freeform 22"/>
            <p:cNvSpPr>
              <a:spLocks/>
            </p:cNvSpPr>
            <p:nvPr/>
          </p:nvSpPr>
          <p:spPr bwMode="gray">
            <a:xfrm>
              <a:off x="3563888" y="2492123"/>
              <a:ext cx="2304256" cy="3244027"/>
            </a:xfrm>
            <a:custGeom>
              <a:avLst/>
              <a:gdLst/>
              <a:ahLst/>
              <a:cxnLst>
                <a:cxn ang="0">
                  <a:pos x="168" y="1"/>
                </a:cxn>
                <a:cxn ang="0">
                  <a:pos x="148" y="33"/>
                </a:cxn>
                <a:cxn ang="0">
                  <a:pos x="127" y="1"/>
                </a:cxn>
                <a:cxn ang="0">
                  <a:pos x="70" y="17"/>
                </a:cxn>
                <a:cxn ang="0">
                  <a:pos x="1" y="174"/>
                </a:cxn>
                <a:cxn ang="0">
                  <a:pos x="36" y="213"/>
                </a:cxn>
                <a:cxn ang="0">
                  <a:pos x="86" y="57"/>
                </a:cxn>
                <a:cxn ang="0">
                  <a:pos x="14" y="411"/>
                </a:cxn>
                <a:cxn ang="0">
                  <a:pos x="34" y="466"/>
                </a:cxn>
                <a:cxn ang="0">
                  <a:pos x="133" y="440"/>
                </a:cxn>
                <a:cxn ang="0">
                  <a:pos x="147" y="232"/>
                </a:cxn>
                <a:cxn ang="0">
                  <a:pos x="169" y="439"/>
                </a:cxn>
                <a:cxn ang="0">
                  <a:pos x="262" y="468"/>
                </a:cxn>
                <a:cxn ang="0">
                  <a:pos x="282" y="407"/>
                </a:cxn>
                <a:cxn ang="0">
                  <a:pos x="210" y="57"/>
                </a:cxn>
                <a:cxn ang="0">
                  <a:pos x="230" y="135"/>
                </a:cxn>
                <a:cxn ang="0">
                  <a:pos x="281" y="236"/>
                </a:cxn>
                <a:cxn ang="0">
                  <a:pos x="295" y="162"/>
                </a:cxn>
                <a:cxn ang="0">
                  <a:pos x="216" y="8"/>
                </a:cxn>
                <a:cxn ang="0">
                  <a:pos x="168" y="1"/>
                </a:cxn>
              </a:cxnLst>
              <a:rect l="0" t="0" r="r" b="b"/>
              <a:pathLst>
                <a:path w="320" h="479">
                  <a:moveTo>
                    <a:pt x="168" y="1"/>
                  </a:moveTo>
                  <a:cubicBezTo>
                    <a:pt x="165" y="15"/>
                    <a:pt x="154" y="34"/>
                    <a:pt x="148" y="33"/>
                  </a:cubicBezTo>
                  <a:cubicBezTo>
                    <a:pt x="141" y="33"/>
                    <a:pt x="133" y="15"/>
                    <a:pt x="127" y="1"/>
                  </a:cubicBezTo>
                  <a:cubicBezTo>
                    <a:pt x="105" y="0"/>
                    <a:pt x="88" y="5"/>
                    <a:pt x="70" y="17"/>
                  </a:cubicBezTo>
                  <a:cubicBezTo>
                    <a:pt x="57" y="32"/>
                    <a:pt x="0" y="165"/>
                    <a:pt x="1" y="174"/>
                  </a:cubicBezTo>
                  <a:cubicBezTo>
                    <a:pt x="1" y="183"/>
                    <a:pt x="3" y="212"/>
                    <a:pt x="36" y="213"/>
                  </a:cubicBezTo>
                  <a:cubicBezTo>
                    <a:pt x="63" y="197"/>
                    <a:pt x="86" y="57"/>
                    <a:pt x="86" y="57"/>
                  </a:cubicBezTo>
                  <a:cubicBezTo>
                    <a:pt x="79" y="92"/>
                    <a:pt x="14" y="411"/>
                    <a:pt x="14" y="411"/>
                  </a:cubicBezTo>
                  <a:cubicBezTo>
                    <a:pt x="9" y="452"/>
                    <a:pt x="24" y="464"/>
                    <a:pt x="34" y="466"/>
                  </a:cubicBezTo>
                  <a:cubicBezTo>
                    <a:pt x="55" y="471"/>
                    <a:pt x="114" y="479"/>
                    <a:pt x="133" y="440"/>
                  </a:cubicBezTo>
                  <a:cubicBezTo>
                    <a:pt x="152" y="401"/>
                    <a:pt x="141" y="232"/>
                    <a:pt x="147" y="232"/>
                  </a:cubicBezTo>
                  <a:cubicBezTo>
                    <a:pt x="153" y="232"/>
                    <a:pt x="150" y="400"/>
                    <a:pt x="169" y="439"/>
                  </a:cubicBezTo>
                  <a:cubicBezTo>
                    <a:pt x="188" y="478"/>
                    <a:pt x="243" y="473"/>
                    <a:pt x="262" y="468"/>
                  </a:cubicBezTo>
                  <a:cubicBezTo>
                    <a:pt x="272" y="462"/>
                    <a:pt x="292" y="459"/>
                    <a:pt x="282" y="407"/>
                  </a:cubicBezTo>
                  <a:lnTo>
                    <a:pt x="210" y="57"/>
                  </a:lnTo>
                  <a:cubicBezTo>
                    <a:pt x="201" y="12"/>
                    <a:pt x="218" y="105"/>
                    <a:pt x="230" y="135"/>
                  </a:cubicBezTo>
                  <a:cubicBezTo>
                    <a:pt x="242" y="165"/>
                    <a:pt x="242" y="254"/>
                    <a:pt x="281" y="236"/>
                  </a:cubicBezTo>
                  <a:cubicBezTo>
                    <a:pt x="320" y="218"/>
                    <a:pt x="299" y="180"/>
                    <a:pt x="295" y="162"/>
                  </a:cubicBezTo>
                  <a:cubicBezTo>
                    <a:pt x="288" y="150"/>
                    <a:pt x="237" y="17"/>
                    <a:pt x="216" y="8"/>
                  </a:cubicBezTo>
                  <a:cubicBezTo>
                    <a:pt x="183" y="0"/>
                    <a:pt x="168" y="1"/>
                    <a:pt x="168" y="1"/>
                  </a:cubicBezTo>
                  <a:close/>
                </a:path>
              </a:pathLst>
            </a:custGeom>
            <a:solidFill>
              <a:schemeClr val="accent1"/>
            </a:solidFill>
            <a:ln w="19050" cmpd="sng">
              <a:noFill/>
              <a:round/>
              <a:headEnd/>
              <a:tailEnd/>
            </a:ln>
            <a:effectLst>
              <a:outerShdw dist="71842" dir="13500000" algn="ctr" rotWithShape="0">
                <a:schemeClr val="tx1"/>
              </a:outerShdw>
            </a:effectLst>
          </p:spPr>
          <p:txBody>
            <a:bodyPr/>
            <a:lstStyle/>
            <a:p>
              <a:pPr algn="ctr">
                <a:defRPr/>
              </a:pPr>
              <a:endParaRPr lang="ru-RU" dirty="0"/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3203575" y="2997200"/>
            <a:ext cx="273685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ВИПУСКНИК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0" name="Oval 15"/>
          <p:cNvSpPr>
            <a:spLocks noChangeArrowheads="1"/>
          </p:cNvSpPr>
          <p:nvPr/>
        </p:nvSpPr>
        <p:spPr bwMode="auto">
          <a:xfrm>
            <a:off x="6228184" y="1268760"/>
            <a:ext cx="2591817" cy="863600"/>
          </a:xfrm>
          <a:prstGeom prst="round2DiagRect">
            <a:avLst>
              <a:gd name="adj1" fmla="val 43894"/>
              <a:gd name="adj2" fmla="val 0"/>
            </a:avLst>
          </a:prstGeom>
          <a:solidFill>
            <a:srgbClr val="99CCFF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/>
                </a:solidFill>
              </a:rPr>
              <a:t>Культура і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/>
                </a:solidFill>
              </a:rPr>
              <a:t>мистецтво</a:t>
            </a:r>
            <a:endParaRPr lang="uk-UA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2"/>
              </a:solidFill>
            </a:endParaRPr>
          </a:p>
        </p:txBody>
      </p:sp>
      <p:sp>
        <p:nvSpPr>
          <p:cNvPr id="51" name="Oval 16"/>
          <p:cNvSpPr>
            <a:spLocks noChangeArrowheads="1"/>
          </p:cNvSpPr>
          <p:nvPr/>
        </p:nvSpPr>
        <p:spPr bwMode="auto">
          <a:xfrm>
            <a:off x="6624761" y="2924944"/>
            <a:ext cx="2519239" cy="792162"/>
          </a:xfrm>
          <a:prstGeom prst="round2DiagRect">
            <a:avLst>
              <a:gd name="adj1" fmla="val 38104"/>
              <a:gd name="adj2" fmla="val 0"/>
            </a:avLst>
          </a:prstGeom>
          <a:solidFill>
            <a:srgbClr val="99CCFF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/>
                </a:solidFill>
              </a:rPr>
              <a:t>Праця</a:t>
            </a:r>
            <a:endParaRPr lang="uk-UA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2"/>
              </a:solidFill>
            </a:endParaRPr>
          </a:p>
        </p:txBody>
      </p:sp>
      <p:sp>
        <p:nvSpPr>
          <p:cNvPr id="52" name="Oval 17"/>
          <p:cNvSpPr>
            <a:spLocks noChangeArrowheads="1"/>
          </p:cNvSpPr>
          <p:nvPr/>
        </p:nvSpPr>
        <p:spPr bwMode="auto">
          <a:xfrm>
            <a:off x="6444208" y="4509120"/>
            <a:ext cx="2556197" cy="863600"/>
          </a:xfrm>
          <a:prstGeom prst="round2DiagRect">
            <a:avLst>
              <a:gd name="adj1" fmla="val 43894"/>
              <a:gd name="adj2" fmla="val 0"/>
            </a:avLst>
          </a:prstGeom>
          <a:solidFill>
            <a:srgbClr val="99CCFF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/>
                </a:solidFill>
              </a:rPr>
              <a:t>Природа</a:t>
            </a:r>
            <a:endParaRPr lang="uk-UA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2"/>
              </a:solidFill>
            </a:endParaRPr>
          </a:p>
        </p:txBody>
      </p:sp>
      <p:sp>
        <p:nvSpPr>
          <p:cNvPr id="55" name="Oval 20"/>
          <p:cNvSpPr>
            <a:spLocks noChangeArrowheads="1"/>
          </p:cNvSpPr>
          <p:nvPr/>
        </p:nvSpPr>
        <p:spPr bwMode="auto">
          <a:xfrm>
            <a:off x="323528" y="4509121"/>
            <a:ext cx="2376487" cy="864096"/>
          </a:xfrm>
          <a:prstGeom prst="round2DiagRect">
            <a:avLst>
              <a:gd name="adj1" fmla="val 46471"/>
              <a:gd name="adj2" fmla="val 0"/>
            </a:avLst>
          </a:prstGeom>
          <a:solidFill>
            <a:srgbClr val="99CCFF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/>
                </a:solidFill>
              </a:rPr>
              <a:t>Я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0" y="2924944"/>
            <a:ext cx="2449835" cy="792857"/>
          </a:xfrm>
          <a:prstGeom prst="round2DiagRect">
            <a:avLst>
              <a:gd name="adj1" fmla="val 39992"/>
              <a:gd name="adj2" fmla="val 0"/>
            </a:avLst>
          </a:prstGeom>
          <a:solidFill>
            <a:srgbClr val="99CCFF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/>
                </a:solidFill>
              </a:rPr>
              <a:t>Сім’я, родина,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/>
                </a:solidFill>
              </a:rPr>
              <a:t> люди</a:t>
            </a:r>
            <a:endParaRPr lang="uk-UA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2"/>
              </a:solidFill>
            </a:endParaRPr>
          </a:p>
        </p:txBody>
      </p:sp>
      <p:sp>
        <p:nvSpPr>
          <p:cNvPr id="57" name="Oval 22"/>
          <p:cNvSpPr>
            <a:spLocks noChangeArrowheads="1"/>
          </p:cNvSpPr>
          <p:nvPr/>
        </p:nvSpPr>
        <p:spPr bwMode="auto">
          <a:xfrm>
            <a:off x="395536" y="1196752"/>
            <a:ext cx="2449512" cy="936104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99CCFF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/>
                </a:solidFill>
              </a:rPr>
              <a:t>Суспільство і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/>
                </a:solidFill>
              </a:rPr>
              <a:t> держава</a:t>
            </a:r>
            <a:endParaRPr lang="uk-UA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2"/>
              </a:solidFill>
            </a:endParaRPr>
          </a:p>
        </p:txBody>
      </p:sp>
      <p:sp>
        <p:nvSpPr>
          <p:cNvPr id="75" name="Штриховая стрелка вправо 74"/>
          <p:cNvSpPr/>
          <p:nvPr/>
        </p:nvSpPr>
        <p:spPr bwMode="auto">
          <a:xfrm rot="19167101">
            <a:off x="5289550" y="1955800"/>
            <a:ext cx="906463" cy="327025"/>
          </a:xfrm>
          <a:prstGeom prst="stripedRightArrow">
            <a:avLst>
              <a:gd name="adj1" fmla="val 63720"/>
              <a:gd name="adj2" fmla="val 500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ru-RU" b="1"/>
          </a:p>
        </p:txBody>
      </p:sp>
      <p:sp>
        <p:nvSpPr>
          <p:cNvPr id="76" name="Штриховая стрелка вправо 75"/>
          <p:cNvSpPr/>
          <p:nvPr/>
        </p:nvSpPr>
        <p:spPr bwMode="auto">
          <a:xfrm>
            <a:off x="5651500" y="3213100"/>
            <a:ext cx="906463" cy="360363"/>
          </a:xfrm>
          <a:prstGeom prst="stripedRightArrow">
            <a:avLst>
              <a:gd name="adj1" fmla="val 63720"/>
              <a:gd name="adj2" fmla="val 500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ru-RU" b="1"/>
          </a:p>
        </p:txBody>
      </p:sp>
      <p:sp>
        <p:nvSpPr>
          <p:cNvPr id="77" name="Штриховая стрелка вправо 76"/>
          <p:cNvSpPr/>
          <p:nvPr/>
        </p:nvSpPr>
        <p:spPr bwMode="auto">
          <a:xfrm rot="1861345">
            <a:off x="5565775" y="4346575"/>
            <a:ext cx="904875" cy="327025"/>
          </a:xfrm>
          <a:prstGeom prst="stripedRightArrow">
            <a:avLst>
              <a:gd name="adj1" fmla="val 63720"/>
              <a:gd name="adj2" fmla="val 500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ru-RU" b="1"/>
          </a:p>
        </p:txBody>
      </p:sp>
      <p:sp>
        <p:nvSpPr>
          <p:cNvPr id="78" name="Штриховая стрелка вправо 77"/>
          <p:cNvSpPr/>
          <p:nvPr/>
        </p:nvSpPr>
        <p:spPr bwMode="auto">
          <a:xfrm rot="9113641">
            <a:off x="2795588" y="4343400"/>
            <a:ext cx="904875" cy="327025"/>
          </a:xfrm>
          <a:prstGeom prst="stripedRightArrow">
            <a:avLst>
              <a:gd name="adj1" fmla="val 63720"/>
              <a:gd name="adj2" fmla="val 500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ru-RU" b="1"/>
          </a:p>
        </p:txBody>
      </p:sp>
      <p:sp>
        <p:nvSpPr>
          <p:cNvPr id="79" name="Штриховая стрелка вправо 78"/>
          <p:cNvSpPr/>
          <p:nvPr/>
        </p:nvSpPr>
        <p:spPr bwMode="auto">
          <a:xfrm rot="10800000">
            <a:off x="2484438" y="3141663"/>
            <a:ext cx="904875" cy="325437"/>
          </a:xfrm>
          <a:prstGeom prst="stripedRightArrow">
            <a:avLst>
              <a:gd name="adj1" fmla="val 63720"/>
              <a:gd name="adj2" fmla="val 500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ru-RU" b="1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404664"/>
            <a:ext cx="7924800" cy="1008112"/>
          </a:xfrm>
        </p:spPr>
        <p:txBody>
          <a:bodyPr/>
          <a:lstStyle/>
          <a:p>
            <a:pPr algn="ctr"/>
            <a:r>
              <a:rPr lang="uk-UA" dirty="0" smtClean="0"/>
              <a:t>Система цінностей: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9756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2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784</Words>
  <Application>Microsoft Office PowerPoint</Application>
  <PresentationFormat>Экран (4:3)</PresentationFormat>
  <Paragraphs>112</Paragraphs>
  <Slides>21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7</vt:i4>
      </vt:variant>
      <vt:variant>
        <vt:lpstr>Заголовки слайдов</vt:lpstr>
      </vt:variant>
      <vt:variant>
        <vt:i4>21</vt:i4>
      </vt:variant>
    </vt:vector>
  </HeadingPairs>
  <TitlesOfParts>
    <vt:vector size="32" baseType="lpstr">
      <vt:lpstr>Arial</vt:lpstr>
      <vt:lpstr>Calibri</vt:lpstr>
      <vt:lpstr>Times New Roman</vt:lpstr>
      <vt:lpstr>Wingdings</vt:lpstr>
      <vt:lpstr>Капсулы</vt:lpstr>
      <vt:lpstr>1_Капсулы</vt:lpstr>
      <vt:lpstr>2_Капсулы</vt:lpstr>
      <vt:lpstr>3_Капсулы</vt:lpstr>
      <vt:lpstr>4_Капсулы</vt:lpstr>
      <vt:lpstr>5_Капсулы</vt:lpstr>
      <vt:lpstr>6_Капсулы</vt:lpstr>
      <vt:lpstr>КЗСОР «Конотопський фаховий медичний коледж»   Формування ціннісних орієнтацій студентів у учасному світі: виклики та шляхи реалізації</vt:lpstr>
      <vt:lpstr>   </vt:lpstr>
      <vt:lpstr>Головна мета виховного процесу: </vt:lpstr>
      <vt:lpstr>   Виховні проблеми сьогодення:</vt:lpstr>
      <vt:lpstr>Ціннісні орієнтації — це ядро внутрішнього світу особистості, що визначає її поведінку, інтереси та принципи. </vt:lpstr>
      <vt:lpstr>Ключові ціннісні орієнтири:</vt:lpstr>
      <vt:lpstr>    Криза цінностей:  </vt:lpstr>
      <vt:lpstr>Національна програма виховання  «Основні орієнтири виховання  у закладах  освіти  України»</vt:lpstr>
      <vt:lpstr>Система цінностей:</vt:lpstr>
      <vt:lpstr>Формування ціннісних ставлень у процесі виховної діяльності </vt:lpstr>
      <vt:lpstr>   Виховна система:</vt:lpstr>
      <vt:lpstr>   Компоненти виховної системи:</vt:lpstr>
      <vt:lpstr>Презентация PowerPoint</vt:lpstr>
      <vt:lpstr>Особистість студента </vt:lpstr>
      <vt:lpstr>Виховання здійснюється в процесі:</vt:lpstr>
      <vt:lpstr>Рівні управління виховною системою </vt:lpstr>
      <vt:lpstr>Групи цінностей:</vt:lpstr>
      <vt:lpstr>Система та ієрархія внутрішніх цінностей людини – як джерело мотивації вчинків, поведінки </vt:lpstr>
      <vt:lpstr>Шляхи та методи реалізації: </vt:lpstr>
      <vt:lpstr>Умови ефективного функціонування системи виховної роботи:</vt:lpstr>
      <vt:lpstr>Дякую за увагу!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Оксана Немеш</cp:lastModifiedBy>
  <cp:revision>49</cp:revision>
  <dcterms:created xsi:type="dcterms:W3CDTF">2016-04-10T13:44:58Z</dcterms:created>
  <dcterms:modified xsi:type="dcterms:W3CDTF">2026-01-29T11:06:44Z</dcterms:modified>
</cp:coreProperties>
</file>