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9" d="100"/>
          <a:sy n="79" d="100"/>
        </p:scale>
        <p:origin x="71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2006-08-16T00:00:00Z</dcterms:created>
  <dcterms:modified xsi:type="dcterms:W3CDTF">2026-07-29T13:28:23Z</dcterms:modified>
</cp:coreProperties>
</file>